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0" r:id="rId4"/>
    <p:sldId id="262" r:id="rId5"/>
    <p:sldId id="271" r:id="rId6"/>
    <p:sldId id="265" r:id="rId7"/>
    <p:sldId id="261" r:id="rId8"/>
    <p:sldId id="267" r:id="rId9"/>
    <p:sldId id="259" r:id="rId10"/>
    <p:sldId id="270" r:id="rId11"/>
    <p:sldId id="266" r:id="rId12"/>
    <p:sldId id="263" r:id="rId13"/>
    <p:sldId id="264" r:id="rId14"/>
    <p:sldId id="269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1456" y="-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47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021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331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9994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900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818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369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062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969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435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518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169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7" y="1676400"/>
            <a:ext cx="4993098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  <a:endParaRPr lang="en-US" sz="13800" b="1" dirty="0" smtClean="0"/>
          </a:p>
          <a:p>
            <a:pPr algn="ctr"/>
            <a:endParaRPr lang="en-US" sz="4000" b="1" dirty="0" smtClean="0"/>
          </a:p>
          <a:p>
            <a:pPr algn="ctr"/>
            <a:r>
              <a:rPr lang="ru-RU" sz="4000" b="1" dirty="0" smtClean="0"/>
              <a:t>Часть</a:t>
            </a:r>
            <a:r>
              <a:rPr lang="en-US" sz="4000" b="1" dirty="0" smtClean="0"/>
              <a:t> </a:t>
            </a:r>
            <a:r>
              <a:rPr lang="en-US" sz="4000" b="1" dirty="0" smtClean="0"/>
              <a:t>1.3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</a:t>
            </a:r>
            <a:r>
              <a:rPr lang="ru-RU" sz="2000" b="1" dirty="0" smtClean="0"/>
              <a:t> </a:t>
            </a:r>
            <a:r>
              <a:rPr lang="en-US" sz="2000" b="1" dirty="0" smtClean="0"/>
              <a:t>6 </a:t>
            </a:r>
            <a:r>
              <a:rPr lang="ru-RU" sz="2000" b="1" dirty="0" smtClean="0"/>
              <a:t>и </a:t>
            </a:r>
            <a:r>
              <a:rPr lang="en-US" sz="2000" b="1" dirty="0" smtClean="0"/>
              <a:t>7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36611" y="6396335"/>
            <a:ext cx="3904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 Еще можно смотреть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80278" y="174496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263242" y="190111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67200" y="357376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80678" y="243076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532678" y="447311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37278" y="342511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44553" y="299145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012528" y="1351502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589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543105" y="175754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04711" y="222584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07569" y="418485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410200" y="292768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134684" y="455772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10000" y="482039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342711" y="339691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766833" y="14959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24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473532" y="1600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046020" y="3200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86400" y="3429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953000" y="1981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57600" y="448392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946073" y="4648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183960" y="1175920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141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922715" y="147155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03667" y="328190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744588" y="337655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815840" y="131915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915788" y="443147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190999" y="314795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442148" y="1123471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235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209800" y="1680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092764" y="2442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616764" y="3204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790175" y="537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087816" y="4347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43200" y="332763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823328" y="15658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572512" y="12181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446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66" y="1676400"/>
            <a:ext cx="4453079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1.3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This </a:t>
            </a:r>
            <a:r>
              <a:rPr lang="en-US" sz="2000" b="1" dirty="0"/>
              <a:t>set includes the numbers 6 and 7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/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xmlns="" val="242747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778836" y="77543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73685" y="328409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400800" y="34327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447215" y="241702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71800" y="46275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735685" y="46275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85862" y="203602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18" name="Rectangular Callout 17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381000" y="4495800"/>
            <a:ext cx="2514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317364" y="1221864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596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124200" y="18246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551812" y="302361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86400" y="3429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832993" y="1981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05200" y="4347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0" y="477246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778714" y="812733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99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263869" y="101597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501869" y="25696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25243" y="384760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10000" y="139697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884221" y="279070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76600" y="4267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688465" y="373625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06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2" grpId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676301" y="135450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766093" y="139218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715623" y="365896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19927" y="254974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828701" y="455879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46321" y="328799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684319" y="30360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308551" y="1185892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592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752600" y="174609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330036" y="19849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020885" y="220329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987636" y="113706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72640" y="4191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572000" y="3048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28800" y="327009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4653034" y="19801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907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085605" y="13716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667000" y="2743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638800" y="32766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876800" y="151770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114800" y="312278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54469" y="4343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124618" y="2198677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142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057400" y="160811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19354" y="243246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527469" y="256648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244344" y="167046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79469" y="38667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65469" y="38216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10795" y="351827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179502" y="221578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52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404753" y="210886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66459" y="279183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917679" y="165957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114800" y="14966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785753" y="376150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91602" y="315319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739928" y="2136264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15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2" grpId="0" animBg="1"/>
      <p:bldP spid="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3607</TotalTime>
  <Words>144</Words>
  <Application>Microsoft Office PowerPoint</Application>
  <PresentationFormat>Экран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19</cp:revision>
  <dcterms:created xsi:type="dcterms:W3CDTF">2016-12-03T16:31:15Z</dcterms:created>
  <dcterms:modified xsi:type="dcterms:W3CDTF">2021-05-20T14:43:28Z</dcterms:modified>
</cp:coreProperties>
</file>