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4" r:id="rId4"/>
    <p:sldId id="259" r:id="rId5"/>
    <p:sldId id="268" r:id="rId6"/>
    <p:sldId id="266" r:id="rId7"/>
    <p:sldId id="260" r:id="rId8"/>
    <p:sldId id="263" r:id="rId9"/>
    <p:sldId id="270" r:id="rId10"/>
    <p:sldId id="262" r:id="rId11"/>
    <p:sldId id="269" r:id="rId12"/>
    <p:sldId id="265" r:id="rId13"/>
    <p:sldId id="267" r:id="rId14"/>
    <p:sldId id="25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8472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021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331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49994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900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818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369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062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969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435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518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6213-1FD0-4603-ACCF-6D0E8B670695}" type="datetimeFigureOut">
              <a:rPr lang="en-US" smtClean="0"/>
              <a:pPr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CBED1-4985-438F-9104-286C4B026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169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57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 smtClean="0"/>
              <a:t>Тучка</a:t>
            </a:r>
            <a:r>
              <a:rPr lang="en-US" sz="13800" b="1" dirty="0" smtClean="0"/>
              <a:t>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ru-RU" sz="4000" b="1" dirty="0" smtClean="0"/>
              <a:t>Часть </a:t>
            </a:r>
            <a:r>
              <a:rPr lang="en-US" sz="4000" b="1" dirty="0" smtClean="0"/>
              <a:t>1.1</a:t>
            </a:r>
          </a:p>
          <a:p>
            <a:pPr algn="ctr"/>
            <a:endParaRPr lang="en-US" sz="2000" b="1" dirty="0" smtClean="0"/>
          </a:p>
          <a:p>
            <a:pPr algn="ctr"/>
            <a:r>
              <a:rPr lang="ru-RU" sz="2000" b="1" dirty="0" smtClean="0"/>
              <a:t>Числа от</a:t>
            </a:r>
            <a:r>
              <a:rPr lang="en-US" sz="2000" b="1" dirty="0" smtClean="0"/>
              <a:t> </a:t>
            </a:r>
            <a:r>
              <a:rPr lang="en-US" sz="2000" b="1" dirty="0"/>
              <a:t>3 </a:t>
            </a:r>
            <a:r>
              <a:rPr lang="ru-RU" sz="2000" b="1" dirty="0" smtClean="0"/>
              <a:t>до </a:t>
            </a:r>
            <a:r>
              <a:rPr lang="en-US" sz="2000" b="1" dirty="0" smtClean="0"/>
              <a:t>10</a:t>
            </a:r>
            <a:r>
              <a:rPr lang="en-US" sz="2000" b="1" dirty="0"/>
              <a:t>.</a:t>
            </a:r>
          </a:p>
          <a:p>
            <a:pPr algn="ctr"/>
            <a:r>
              <a:rPr lang="ru-RU" sz="4000" b="1" dirty="0" smtClean="0"/>
              <a:t>	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71076" y="6396335"/>
            <a:ext cx="3835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Еще можно смотреть</a:t>
            </a:r>
            <a:r>
              <a:rPr lang="en-US" sz="2400" b="1" dirty="0" smtClean="0"/>
              <a:t>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99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124200" y="18246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551812" y="302361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86400" y="34290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832993" y="19812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05200" y="434714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0" y="477246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778714" y="812733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33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447800" y="117318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505200" y="90252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398037" y="457298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559903" y="56388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704145" y="419198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03498" y="187135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046622" y="289559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031832" y="288372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940903" y="288372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060231" y="449382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506506" y="-8794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007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416004" y="195971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733800" y="14478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54764" y="263137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791200" y="157871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429000" y="322612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611451" y="339337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00400" y="459991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35764" y="421891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449439" y="1030089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339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2" grpId="0" animBg="1"/>
      <p:bldP spid="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614420" y="191539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370083" y="115339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66227" y="306849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166227" y="145345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493818" y="300367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07294" y="228670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286000" y="44835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674354" y="414511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417189" y="228670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076453" y="985768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62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60929" y="1676400"/>
            <a:ext cx="4822153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 smtClean="0"/>
              <a:t>Splat!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en-US" sz="4000" b="1" dirty="0" smtClean="0"/>
              <a:t>Set 1.1</a:t>
            </a:r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 smtClean="0"/>
              <a:t>This set includes the numbers 3 through 10.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You can download more free sets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="" xmlns:p14="http://schemas.microsoft.com/office/powerpoint/2010/main" val="242747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208644" y="182466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656444" y="244214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180444" y="320414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625008" y="80384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651496" y="434714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Налетела тучка</a:t>
            </a:r>
            <a:r>
              <a:rPr lang="en-US" b="1" dirty="0" smtClean="0">
                <a:solidFill>
                  <a:schemeClr val="tx1"/>
                </a:solidFill>
              </a:rPr>
              <a:t>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ular Callout 12"/>
          <p:cNvSpPr/>
          <p:nvPr/>
        </p:nvSpPr>
        <p:spPr>
          <a:xfrm>
            <a:off x="381000" y="1828800"/>
            <a:ext cx="21336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Сколько точек накрыла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Давай </a:t>
            </a: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посмотрим, сколько точек накрыто тучкой.</a:t>
            </a:r>
            <a:endParaRPr lang="ru-RU" spc="-1" dirty="0">
              <a:latin typeface="Arial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381000" y="4495800"/>
            <a:ext cx="2590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5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4136192" y="1218117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120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447800" y="9144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733800" y="73012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95800" y="208906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947654" y="273259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67000" y="235159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14400" y="265215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949532" y="390245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704113" y="370510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4547146" y="2389035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061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2" grpId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560258" y="16002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17733" y="336269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15874" y="378427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3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1986033" y="1225042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666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2" grpId="0" animBg="1"/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091391" y="46412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767791" y="87778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921678" y="6858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267200" y="494211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721279" y="376843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624791" y="23839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441222" y="149431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441222" y="411480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441222" y="27649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129988" y="23839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-1551252" y="2157885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667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753462" y="189015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836687" y="58287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684182" y="332360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249355" y="310836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99739" y="191637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478478" y="327659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97678" y="45392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62729" y="453926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583878" y="2458189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488131" y="1041468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446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872479" y="124154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572000" y="335789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181600" y="162254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67000" y="303945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4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572512" y="2154857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5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12" grpId="0" animBg="1"/>
      <p:bldP spid="8" grpId="0" animBg="1"/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957354" y="167046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00354" y="311826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527469" y="3266914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573884" y="2251187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098469" y="446173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862354" y="446173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810795" y="3518275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3444033" y="1056030"/>
            <a:ext cx="4259703" cy="44217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941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2" grpId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41959" y="2155371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461093" y="117961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240631" y="156061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78078" y="357765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417945" y="388125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630733" y="2526326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989959" y="2426673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885704" y="3577652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877861" y="1242950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469931" y="4958938"/>
            <a:ext cx="762000" cy="762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 rot="16200000">
            <a:off x="2613028" y="892173"/>
            <a:ext cx="5174103" cy="53709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244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4" grpId="0" animBg="1"/>
      <p:bldP spid="2" grpId="0" animBg="1"/>
      <p:bldP spid="2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3868</TotalTime>
  <Words>133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Пользователь Windows</cp:lastModifiedBy>
  <cp:revision>45</cp:revision>
  <dcterms:created xsi:type="dcterms:W3CDTF">2016-12-03T16:31:15Z</dcterms:created>
  <dcterms:modified xsi:type="dcterms:W3CDTF">2021-05-20T14:50:27Z</dcterms:modified>
</cp:coreProperties>
</file>