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6" r:id="rId3"/>
    <p:sldId id="260" r:id="rId4"/>
    <p:sldId id="265" r:id="rId5"/>
    <p:sldId id="268" r:id="rId6"/>
    <p:sldId id="259" r:id="rId7"/>
    <p:sldId id="261" r:id="rId8"/>
    <p:sldId id="270" r:id="rId9"/>
    <p:sldId id="262" r:id="rId10"/>
    <p:sldId id="263" r:id="rId11"/>
    <p:sldId id="267" r:id="rId12"/>
    <p:sldId id="264" r:id="rId13"/>
    <p:sldId id="269" r:id="rId14"/>
    <p:sldId id="258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6" d="100"/>
          <a:sy n="66" d="100"/>
        </p:scale>
        <p:origin x="-127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84727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50217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03312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49994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89004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98186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43693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50625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19696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24353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15181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01694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75459" y="1676400"/>
            <a:ext cx="4993098" cy="4678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800" b="1" dirty="0" smtClean="0"/>
              <a:t>Тучка</a:t>
            </a:r>
            <a:r>
              <a:rPr lang="en-US" sz="13800" b="1" dirty="0" smtClean="0"/>
              <a:t>!</a:t>
            </a:r>
          </a:p>
          <a:p>
            <a:pPr algn="ctr"/>
            <a:endParaRPr lang="en-US" sz="4000" b="1" dirty="0" smtClean="0"/>
          </a:p>
          <a:p>
            <a:pPr algn="ctr"/>
            <a:r>
              <a:rPr lang="ru-RU" sz="4000" b="1" dirty="0" smtClean="0"/>
              <a:t>Часть </a:t>
            </a:r>
            <a:r>
              <a:rPr lang="en-US" sz="4000" b="1" dirty="0" smtClean="0"/>
              <a:t>1.2</a:t>
            </a:r>
          </a:p>
          <a:p>
            <a:pPr algn="ctr"/>
            <a:endParaRPr lang="en-US" sz="2000" b="1" dirty="0" smtClean="0"/>
          </a:p>
          <a:p>
            <a:pPr algn="ctr"/>
            <a:r>
              <a:rPr lang="ru-RU" sz="2000" b="1" dirty="0" smtClean="0"/>
              <a:t>Числа от </a:t>
            </a:r>
            <a:r>
              <a:rPr lang="en-US" sz="2000" b="1" dirty="0" smtClean="0"/>
              <a:t>3 </a:t>
            </a:r>
            <a:r>
              <a:rPr lang="ru-RU" sz="2000" b="1" dirty="0" smtClean="0"/>
              <a:t>до </a:t>
            </a:r>
            <a:r>
              <a:rPr lang="en-US" sz="2000" b="1" dirty="0" smtClean="0"/>
              <a:t>10.</a:t>
            </a:r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671073" y="6396335"/>
            <a:ext cx="38353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/>
              <a:t>Еще можно смотреть</a:t>
            </a:r>
            <a:r>
              <a:rPr lang="en-US" sz="2400" b="1" dirty="0" smtClean="0"/>
              <a:t> </a:t>
            </a:r>
            <a:r>
              <a:rPr lang="en-US" sz="2400" b="1" u="sng" dirty="0" smtClean="0">
                <a:hlinkClick r:id="rId2"/>
              </a:rPr>
              <a:t>here</a:t>
            </a:r>
            <a:r>
              <a:rPr lang="en-US" sz="2400" b="1" dirty="0" smtClean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199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2209800" y="168014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092764" y="244214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616764" y="320414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790175" y="53714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087816" y="434714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743200" y="3327639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823328" y="156584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7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2572512" y="1218116"/>
            <a:ext cx="4259703" cy="44217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65083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2" grpId="0" animBg="1"/>
      <p:bldP spid="2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2936174" y="1300423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831542" y="231251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118657" y="3458899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110740" y="123058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1634212" y="327384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702002" y="237358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083002" y="452866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647662" y="365484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4398776" y="2363895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9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1659827" y="1062957"/>
            <a:ext cx="4259703" cy="44217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48152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14" grpId="0" animBg="1"/>
      <p:bldP spid="2" grpId="0" animBg="1"/>
      <p:bldP spid="2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1756654" y="1641057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429000" y="89163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490454" y="207500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871454" y="371004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613259" y="2328837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518654" y="332904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733800" y="434325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587929" y="332904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8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3205234" y="155065"/>
            <a:ext cx="4259703" cy="44217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58838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2" grpId="0" animBg="1"/>
      <p:bldP spid="2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1856530" y="154697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264768" y="89927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822279" y="226048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940453" y="482357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572284" y="459596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559453" y="2426734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717825" y="101357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237530" y="302248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638403" y="338368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1972084" y="482357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10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1570530" y="503256"/>
            <a:ext cx="5174103" cy="537095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25526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15" grpId="0" animBg="1"/>
      <p:bldP spid="14" grpId="0" animBg="1"/>
      <p:bldP spid="2" grpId="0" animBg="1"/>
      <p:bldP spid="2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60929" y="1676400"/>
            <a:ext cx="4822154" cy="4678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 smtClean="0"/>
              <a:t>Splat!</a:t>
            </a:r>
          </a:p>
          <a:p>
            <a:pPr algn="ctr"/>
            <a:endParaRPr lang="en-US" sz="4000" b="1" dirty="0" smtClean="0"/>
          </a:p>
          <a:p>
            <a:pPr algn="ctr"/>
            <a:r>
              <a:rPr lang="en-US" sz="4000" b="1" dirty="0"/>
              <a:t>Set </a:t>
            </a:r>
            <a:r>
              <a:rPr lang="en-US" sz="4000" b="1" dirty="0" smtClean="0"/>
              <a:t>1.2</a:t>
            </a:r>
            <a:endParaRPr lang="en-US" sz="4000" b="1" dirty="0"/>
          </a:p>
          <a:p>
            <a:pPr algn="ctr"/>
            <a:endParaRPr lang="en-US" sz="2000" b="1" dirty="0" smtClean="0"/>
          </a:p>
          <a:p>
            <a:pPr algn="ctr"/>
            <a:r>
              <a:rPr lang="en-US" sz="2000" b="1" dirty="0" smtClean="0"/>
              <a:t>This set includes the numbers 3 through 10.</a:t>
            </a:r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8704" y="838200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You can download more free sets </a:t>
            </a:r>
            <a:r>
              <a:rPr lang="en-US" sz="2400" b="1" u="sng" dirty="0" smtClean="0">
                <a:hlinkClick r:id="rId2"/>
              </a:rPr>
              <a:t>here</a:t>
            </a:r>
            <a:r>
              <a:rPr lang="en-US" sz="2400" b="1" dirty="0" smtClean="0"/>
              <a:t>. </a:t>
            </a:r>
            <a:endParaRPr lang="en-US" sz="700" b="1" dirty="0"/>
          </a:p>
        </p:txBody>
      </p:sp>
    </p:spTree>
    <p:extLst>
      <p:ext uri="{BB962C8B-B14F-4D97-AF65-F5344CB8AC3E}">
        <p14:creationId xmlns="" xmlns:p14="http://schemas.microsoft.com/office/powerpoint/2010/main" val="242747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3471776" y="12954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6173284" y="977735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977369" y="2297094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90800" y="2630384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857162" y="1892135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095162" y="3011384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413417" y="3392384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6868579" y="3568535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8154484" y="3061776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ular Callout 13"/>
          <p:cNvSpPr/>
          <p:nvPr/>
        </p:nvSpPr>
        <p:spPr>
          <a:xfrm>
            <a:off x="381000" y="206829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Сколько ты видишь синих точек?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5" name="Rectangular Callout 14"/>
          <p:cNvSpPr/>
          <p:nvPr/>
        </p:nvSpPr>
        <p:spPr>
          <a:xfrm>
            <a:off x="381000" y="9906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Налетела тучка</a:t>
            </a:r>
            <a:r>
              <a:rPr lang="en-US" b="1" dirty="0" smtClean="0">
                <a:solidFill>
                  <a:schemeClr val="tx1"/>
                </a:solidFill>
              </a:rPr>
              <a:t>!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7" name="Rectangular Callout 16"/>
          <p:cNvSpPr/>
          <p:nvPr/>
        </p:nvSpPr>
        <p:spPr>
          <a:xfrm>
            <a:off x="381000" y="18288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b="1" spc="-1" dirty="0" smtClean="0">
                <a:solidFill>
                  <a:srgbClr val="000000"/>
                </a:solidFill>
                <a:ea typeface="DejaVu Sans"/>
              </a:rPr>
              <a:t>Сколько точек накрыла тучка? Почему ты так считаешь?</a:t>
            </a:r>
            <a:endParaRPr lang="ru-RU" spc="-1" dirty="0">
              <a:latin typeface="Arial"/>
            </a:endParaRPr>
          </a:p>
        </p:txBody>
      </p:sp>
      <p:sp>
        <p:nvSpPr>
          <p:cNvPr id="18" name="Rectangular Callout 17"/>
          <p:cNvSpPr/>
          <p:nvPr/>
        </p:nvSpPr>
        <p:spPr>
          <a:xfrm>
            <a:off x="381000" y="27432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b="1" spc="-1" dirty="0" smtClean="0">
                <a:solidFill>
                  <a:srgbClr val="000000"/>
                </a:solidFill>
                <a:ea typeface="DejaVu Sans"/>
              </a:rPr>
              <a:t>Как ещё ты можешь доказать свой ответ?</a:t>
            </a:r>
            <a:endParaRPr lang="ru-RU" spc="-1" dirty="0">
              <a:latin typeface="Arial"/>
            </a:endParaRPr>
          </a:p>
        </p:txBody>
      </p:sp>
      <p:sp>
        <p:nvSpPr>
          <p:cNvPr id="19" name="Rectangular Callout 18"/>
          <p:cNvSpPr/>
          <p:nvPr/>
        </p:nvSpPr>
        <p:spPr>
          <a:xfrm>
            <a:off x="381000" y="35814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b="1" spc="-1" smtClean="0">
                <a:solidFill>
                  <a:srgbClr val="000000"/>
                </a:solidFill>
                <a:ea typeface="DejaVu Sans"/>
              </a:rPr>
              <a:t>Давай </a:t>
            </a:r>
            <a:r>
              <a:rPr lang="ru-RU" b="1" spc="-1" dirty="0" smtClean="0">
                <a:solidFill>
                  <a:srgbClr val="000000"/>
                </a:solidFill>
                <a:ea typeface="DejaVu Sans"/>
              </a:rPr>
              <a:t>посмотрим, сколько точек накрыто тучкой.</a:t>
            </a:r>
            <a:endParaRPr lang="ru-RU" spc="-1" dirty="0">
              <a:latin typeface="Arial"/>
            </a:endParaRPr>
          </a:p>
        </p:txBody>
      </p:sp>
      <p:sp>
        <p:nvSpPr>
          <p:cNvPr id="20" name="Rectangular Callout 19"/>
          <p:cNvSpPr/>
          <p:nvPr/>
        </p:nvSpPr>
        <p:spPr>
          <a:xfrm>
            <a:off x="304800" y="4343400"/>
            <a:ext cx="2438400" cy="16002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Какой математический вывод можно сделать на основании этой картинки?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9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2527843" y="2281168"/>
            <a:ext cx="4259703" cy="44217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75349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2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3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" grpId="0" animBg="1"/>
      <p:bldP spid="2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2264954" y="1824665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616764" y="320414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19600" y="1794977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329510" y="34290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4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2572512" y="1218116"/>
            <a:ext cx="4259703" cy="44217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52486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12" grpId="0" animBg="1"/>
      <p:bldP spid="8" grpId="0" animBg="1"/>
      <p:bldP spid="2" grpId="0" animBg="1"/>
      <p:bldP spid="2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1823105" y="1411184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257800" y="10668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382924" y="322217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296825" y="10668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477924" y="260663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169036" y="30480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296825" y="4229805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491842" y="2104899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8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1831464" y="837116"/>
            <a:ext cx="4259703" cy="44217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2884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2" grpId="0" animBg="1"/>
      <p:bldP spid="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878286" y="242376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934456" y="179229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481224" y="167671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862224" y="4867009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163056" y="4849197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412756" y="3505306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592697" y="2290064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191000" y="339348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451772" y="4627525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889172" y="415548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10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3664425" y="1163779"/>
            <a:ext cx="4364393" cy="453044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1261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15" grpId="0" animBg="1"/>
      <p:bldP spid="14" grpId="0" animBg="1"/>
      <p:bldP spid="2" grpId="0" animBg="1"/>
      <p:bldP spid="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2725848" y="19812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321363" y="30480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727102" y="44958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3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2572512" y="1218116"/>
            <a:ext cx="4259703" cy="44217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87513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2" grpId="0" animBg="1"/>
      <p:bldP spid="2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2701707" y="132806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190999" y="254726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092107" y="3758963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692307" y="536666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242852" y="4139963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5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2442148" y="561227"/>
            <a:ext cx="4259703" cy="44217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02009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2" grpId="0" animBg="1"/>
      <p:bldP spid="2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3032853" y="1030964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791200" y="109429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852057" y="2347986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852057" y="38100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386569" y="341040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811982" y="3631572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416904" y="1631359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1375194" y="333201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688110" y="230939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233057" y="503294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10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1415579" y="743521"/>
            <a:ext cx="5174103" cy="537095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8579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15" grpId="0" animBg="1"/>
      <p:bldP spid="14" grpId="0" animBg="1"/>
      <p:bldP spid="2" grpId="0" animBg="1"/>
      <p:bldP spid="2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2476005" y="16764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057400" y="30480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029200" y="35814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267200" y="1822509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505200" y="342758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644869" y="46482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6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515018" y="2503477"/>
            <a:ext cx="4259703" cy="44217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56360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2" grpId="0" animBg="1"/>
      <p:bldP spid="2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3598</TotalTime>
  <Words>133</Words>
  <Application>Microsoft Office PowerPoint</Application>
  <PresentationFormat>Экран (4:3)</PresentationFormat>
  <Paragraphs>56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Пользователь Windows</cp:lastModifiedBy>
  <cp:revision>27</cp:revision>
  <dcterms:created xsi:type="dcterms:W3CDTF">2016-12-03T16:31:15Z</dcterms:created>
  <dcterms:modified xsi:type="dcterms:W3CDTF">2021-05-20T14:43:57Z</dcterms:modified>
</cp:coreProperties>
</file>