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1" r:id="rId3"/>
    <p:sldId id="265" r:id="rId4"/>
    <p:sldId id="260" r:id="rId5"/>
    <p:sldId id="269" r:id="rId6"/>
    <p:sldId id="263" r:id="rId7"/>
    <p:sldId id="261" r:id="rId8"/>
    <p:sldId id="267" r:id="rId9"/>
    <p:sldId id="262" r:id="rId10"/>
    <p:sldId id="268" r:id="rId11"/>
    <p:sldId id="266" r:id="rId12"/>
    <p:sldId id="259" r:id="rId13"/>
    <p:sldId id="270" r:id="rId14"/>
    <p:sldId id="264" r:id="rId15"/>
    <p:sldId id="25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6" d="100"/>
          <a:sy n="66" d="100"/>
        </p:scale>
        <p:origin x="-127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4727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0217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03312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49994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9004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8186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3693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0625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9696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24353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5181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169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458" y="1676400"/>
            <a:ext cx="4993098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 smtClean="0"/>
              <a:t>Тучка</a:t>
            </a:r>
            <a:r>
              <a:rPr lang="en-US" sz="13800" b="1" dirty="0" smtClean="0"/>
              <a:t>!</a:t>
            </a:r>
            <a:endParaRPr lang="en-US" sz="13800" b="1" dirty="0" smtClean="0"/>
          </a:p>
          <a:p>
            <a:pPr algn="ctr"/>
            <a:endParaRPr lang="en-US" sz="4000" b="1" dirty="0" smtClean="0"/>
          </a:p>
          <a:p>
            <a:pPr algn="ctr"/>
            <a:r>
              <a:rPr lang="ru-RU" sz="4000" b="1" dirty="0" smtClean="0"/>
              <a:t>Часть</a:t>
            </a:r>
            <a:r>
              <a:rPr lang="en-US" sz="4000" b="1" dirty="0" smtClean="0"/>
              <a:t> </a:t>
            </a:r>
            <a:r>
              <a:rPr lang="en-US" sz="4000" b="1" dirty="0" smtClean="0"/>
              <a:t>1.5</a:t>
            </a:r>
            <a:endParaRPr lang="en-US" sz="4000" b="1" dirty="0"/>
          </a:p>
          <a:p>
            <a:pPr algn="ctr"/>
            <a:endParaRPr lang="en-US" sz="2000" b="1" dirty="0" smtClean="0"/>
          </a:p>
          <a:p>
            <a:pPr algn="ctr"/>
            <a:r>
              <a:rPr lang="ru-RU" sz="2000" b="1" dirty="0" smtClean="0"/>
              <a:t>Числа от </a:t>
            </a:r>
            <a:r>
              <a:rPr lang="en-US" sz="2000" b="1" dirty="0" smtClean="0"/>
              <a:t>8</a:t>
            </a:r>
            <a:r>
              <a:rPr lang="ru-RU" sz="2000" b="1" dirty="0" smtClean="0"/>
              <a:t> до </a:t>
            </a:r>
            <a:r>
              <a:rPr lang="en-US" sz="2000" b="1" dirty="0" smtClean="0"/>
              <a:t>10</a:t>
            </a:r>
            <a:r>
              <a:rPr lang="en-US" sz="2000" b="1" dirty="0" smtClean="0"/>
              <a:t>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671076" y="6396335"/>
            <a:ext cx="38353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Ещё можно смотреть</a:t>
            </a:r>
            <a:r>
              <a:rPr lang="en-US" sz="2400" b="1" dirty="0" smtClean="0"/>
              <a:t> </a:t>
            </a:r>
            <a:r>
              <a:rPr lang="en-US" sz="2400" b="1" u="sng" dirty="0" smtClean="0">
                <a:hlinkClick r:id="rId2"/>
              </a:rPr>
              <a:t>here</a:t>
            </a:r>
            <a:r>
              <a:rPr lang="en-US" sz="2400" b="1" dirty="0" smtClean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99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447800" y="101484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505200" y="74418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398037" y="441465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559903" y="548046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704145" y="403365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03498" y="171301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046622" y="273726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031832" y="272538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940903" y="272538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060231" y="433548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10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1506506" y="-167131"/>
            <a:ext cx="5174103" cy="537095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029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4" grpId="0" animBg="1"/>
      <p:bldP spid="2" grpId="0" animBg="1"/>
      <p:bldP spid="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936174" y="130042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831542" y="231251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118657" y="345889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110740" y="123058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634212" y="327384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702002" y="237358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083002" y="452866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792578" y="365484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398776" y="236389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9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1659827" y="1062957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163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4" grpId="0" animBg="1"/>
      <p:bldP spid="2" grpId="0" animBg="1"/>
      <p:bldP spid="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447800" y="9144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733800" y="73012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495800" y="208906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947654" y="273259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667000" y="235159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914400" y="265215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949532" y="390245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704113" y="370510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8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4547146" y="2389035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845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2" grpId="0" animBg="1"/>
      <p:bldP spid="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856530" y="154697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264768" y="89927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822279" y="226048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940453" y="482357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572284" y="459596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559453" y="242673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717825" y="101357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237530" y="302248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638403" y="338368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972084" y="482357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10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1570530" y="503256"/>
            <a:ext cx="5174103" cy="537095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1681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4" grpId="0" animBg="1"/>
      <p:bldP spid="2" grpId="0" animBg="1"/>
      <p:bldP spid="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753462" y="189015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836687" y="58287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684182" y="332360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249355" y="310836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399739" y="191637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478478" y="327659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697678" y="453926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162729" y="453926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583878" y="245818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9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2488131" y="1041468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03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4" grpId="0" animBg="1"/>
      <p:bldP spid="2" grpId="0" animBg="1"/>
      <p:bldP spid="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25081" y="1676400"/>
            <a:ext cx="4693849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 smtClean="0"/>
              <a:t>Splat!</a:t>
            </a:r>
          </a:p>
          <a:p>
            <a:pPr algn="ctr"/>
            <a:endParaRPr lang="en-US" sz="4000" b="1" dirty="0" smtClean="0"/>
          </a:p>
          <a:p>
            <a:pPr algn="ctr"/>
            <a:r>
              <a:rPr lang="en-US" sz="4000" b="1" dirty="0"/>
              <a:t>Set 1.5</a:t>
            </a:r>
          </a:p>
          <a:p>
            <a:pPr algn="ctr"/>
            <a:endParaRPr lang="en-US" sz="2000" b="1" dirty="0" smtClean="0"/>
          </a:p>
          <a:p>
            <a:pPr algn="ctr"/>
            <a:r>
              <a:rPr lang="en-US" sz="2000" b="1" dirty="0" smtClean="0"/>
              <a:t>This </a:t>
            </a:r>
            <a:r>
              <a:rPr lang="en-US" sz="2000" b="1" dirty="0"/>
              <a:t>set includes the numbers 8, </a:t>
            </a:r>
            <a:r>
              <a:rPr lang="en-US" sz="2000" b="1" dirty="0" smtClean="0"/>
              <a:t>9, </a:t>
            </a:r>
            <a:r>
              <a:rPr lang="en-US" sz="2000" b="1" dirty="0"/>
              <a:t>and 10.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You can download more free sets </a:t>
            </a:r>
            <a:r>
              <a:rPr lang="en-US" sz="2400" b="1" u="sng" dirty="0" smtClean="0">
                <a:hlinkClick r:id="rId2"/>
              </a:rPr>
              <a:t>here</a:t>
            </a:r>
            <a:r>
              <a:rPr lang="en-US" sz="2400" b="1" dirty="0" smtClean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xmlns="" val="242747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516559" y="278854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035693" y="157414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815231" y="195514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052678" y="397217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992545" y="427577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205333" y="292085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4559" y="282119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460304" y="397217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452461" y="163747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044531" y="535346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ular Callout 17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Сколько ты видишь синих точек?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9" name="Rectangular Callout 18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Налетела тучка</a:t>
            </a:r>
            <a:r>
              <a:rPr lang="en-US" b="1" dirty="0" smtClean="0">
                <a:solidFill>
                  <a:schemeClr val="tx1"/>
                </a:solidFill>
              </a:rPr>
              <a:t>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0" name="Rectangular Callout 19"/>
          <p:cNvSpPr/>
          <p:nvPr/>
        </p:nvSpPr>
        <p:spPr>
          <a:xfrm>
            <a:off x="381000" y="1828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Сколько точек накрыла тучка? Почему ты так считаешь?</a:t>
            </a:r>
            <a:endParaRPr lang="ru-RU" spc="-1" dirty="0">
              <a:latin typeface="Arial"/>
            </a:endParaRPr>
          </a:p>
        </p:txBody>
      </p:sp>
      <p:sp>
        <p:nvSpPr>
          <p:cNvPr id="21" name="Rectangular Callout 20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Как ещё ты можешь доказать свой ответ?</a:t>
            </a:r>
            <a:endParaRPr lang="ru-RU" spc="-1" dirty="0">
              <a:latin typeface="Arial"/>
            </a:endParaRPr>
          </a:p>
        </p:txBody>
      </p:sp>
      <p:sp>
        <p:nvSpPr>
          <p:cNvPr id="22" name="Rectangular Callout 21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Давай посмотрим, сколько точек накрыто тучкой.</a:t>
            </a:r>
            <a:endParaRPr lang="ru-RU" spc="-1" dirty="0">
              <a:latin typeface="Arial"/>
            </a:endParaRPr>
          </a:p>
        </p:txBody>
      </p:sp>
      <p:sp>
        <p:nvSpPr>
          <p:cNvPr id="23" name="Rectangular Callout 22"/>
          <p:cNvSpPr/>
          <p:nvPr/>
        </p:nvSpPr>
        <p:spPr>
          <a:xfrm>
            <a:off x="381000" y="4495800"/>
            <a:ext cx="25908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Какой математический вывод можно сделать на основании этой картинки?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10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3187628" y="1286699"/>
            <a:ext cx="5174103" cy="537095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1613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" grpId="0" animBg="1"/>
      <p:bldP spid="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614420" y="191539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370083" y="115339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166227" y="306849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166227" y="145345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493818" y="300367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07294" y="228670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286000" y="448356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674354" y="414511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417189" y="228670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9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2076453" y="985768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7745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4" grpId="0" animBg="1"/>
      <p:bldP spid="2" grpId="0" animBg="1"/>
      <p:bldP spid="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756654" y="164105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429000" y="89163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490454" y="207500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871454" y="37100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613259" y="232883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518654" y="33290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810000" y="448293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587929" y="33290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8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3205234" y="155065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6596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2" grpId="0" animBg="1"/>
      <p:bldP spid="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656539" y="22860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035884" y="89262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473569" y="49530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093558" y="546660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797884" y="435626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151646" y="247996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665622" y="127362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627646" y="378229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884498" y="284414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646643" y="546462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10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992967" y="1367186"/>
            <a:ext cx="5174103" cy="537095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7309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4" grpId="0" animBg="1"/>
      <p:bldP spid="2" grpId="0" animBg="1"/>
      <p:bldP spid="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023882" y="153262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514695" y="110242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462282" y="300643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996074" y="13716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014482" y="263038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641892" y="299653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646278" y="39624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276695" y="428741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585552" y="191362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9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4155564" y="2317003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3102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4" grpId="0" animBg="1"/>
      <p:bldP spid="2" grpId="0" animBg="1"/>
      <p:bldP spid="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416004" y="195971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733800" y="14478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854764" y="263137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791200" y="157871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429000" y="322612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611451" y="339337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200400" y="459991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235764" y="421891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8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449439" y="1030089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565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2" grpId="0" animBg="1"/>
      <p:bldP spid="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5791200" y="156061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417300" y="117961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738207" y="10668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119207" y="480356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533613" y="471054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895600" y="278080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456541" y="271153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914613" y="291341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087016" y="421969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976207" y="400891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10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-1215036" y="-290832"/>
            <a:ext cx="5174103" cy="537095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30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4" grpId="0" animBg="1"/>
      <p:bldP spid="2" grpId="0" animBg="1"/>
      <p:bldP spid="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823105" y="141118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257800" y="10668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382924" y="322217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296825" y="10668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477924" y="260663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169036" y="30480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296825" y="422980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491842" y="210489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8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1831464" y="837116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196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2" grpId="0" animBg="1"/>
      <p:bldP spid="2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3977</TotalTime>
  <Words>140</Words>
  <Application>Microsoft Office PowerPoint</Application>
  <PresentationFormat>Экран (4:3)</PresentationFormat>
  <Paragraphs>59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Пользователь Windows</cp:lastModifiedBy>
  <cp:revision>23</cp:revision>
  <dcterms:created xsi:type="dcterms:W3CDTF">2016-12-03T16:31:15Z</dcterms:created>
  <dcterms:modified xsi:type="dcterms:W3CDTF">2021-05-20T14:49:58Z</dcterms:modified>
</cp:coreProperties>
</file>