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7" r:id="rId2"/>
    <p:sldId id="260" r:id="rId3"/>
    <p:sldId id="261" r:id="rId4"/>
    <p:sldId id="262" r:id="rId5"/>
    <p:sldId id="263" r:id="rId6"/>
    <p:sldId id="264" r:id="rId7"/>
    <p:sldId id="265" r:id="rId8"/>
    <p:sldId id="266" r:id="rId9"/>
    <p:sldId id="267" r:id="rId10"/>
    <p:sldId id="268" r:id="rId11"/>
    <p:sldId id="269" r:id="rId12"/>
    <p:sldId id="259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201" autoAdjust="0"/>
    <p:restoredTop sz="94660"/>
  </p:normalViewPr>
  <p:slideViewPr>
    <p:cSldViewPr showGuides="1">
      <p:cViewPr varScale="1">
        <p:scale>
          <a:sx n="66" d="100"/>
          <a:sy n="66" d="100"/>
        </p:scale>
        <p:origin x="-1408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F8E880-8829-45E8-80FF-8541CEA23926}" type="datetimeFigureOut">
              <a:rPr lang="en-US" smtClean="0"/>
              <a:pPr/>
              <a:t>6/28/2021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8F9B597-F8E9-44AD-927F-D2F4CF6897B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0536731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F9B597-F8E9-44AD-927F-D2F4CF6897BB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8113350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2CA19-5C6B-4621-92C7-32A0D0630CAE}" type="datetimeFigureOut">
              <a:rPr lang="en-US" smtClean="0"/>
              <a:pPr/>
              <a:t>6/28/2021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B5D8D-6413-49BF-B7F4-E80E6AD8FA2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6119589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2CA19-5C6B-4621-92C7-32A0D0630CAE}" type="datetimeFigureOut">
              <a:rPr lang="en-US" smtClean="0"/>
              <a:pPr/>
              <a:t>6/28/2021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B5D8D-6413-49BF-B7F4-E80E6AD8FA2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0682152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2CA19-5C6B-4621-92C7-32A0D0630CAE}" type="datetimeFigureOut">
              <a:rPr lang="en-US" smtClean="0"/>
              <a:pPr/>
              <a:t>6/28/2021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B5D8D-6413-49BF-B7F4-E80E6AD8FA2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7717957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2CA19-5C6B-4621-92C7-32A0D0630CAE}" type="datetimeFigureOut">
              <a:rPr lang="en-US" smtClean="0"/>
              <a:pPr/>
              <a:t>6/28/2021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B5D8D-6413-49BF-B7F4-E80E6AD8FA2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88459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2CA19-5C6B-4621-92C7-32A0D0630CAE}" type="datetimeFigureOut">
              <a:rPr lang="en-US" smtClean="0"/>
              <a:pPr/>
              <a:t>6/28/2021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B5D8D-6413-49BF-B7F4-E80E6AD8FA2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7734758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2CA19-5C6B-4621-92C7-32A0D0630CAE}" type="datetimeFigureOut">
              <a:rPr lang="en-US" smtClean="0"/>
              <a:pPr/>
              <a:t>6/28/2021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B5D8D-6413-49BF-B7F4-E80E6AD8FA2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678075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2CA19-5C6B-4621-92C7-32A0D0630CAE}" type="datetimeFigureOut">
              <a:rPr lang="en-US" smtClean="0"/>
              <a:pPr/>
              <a:t>6/28/2021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B5D8D-6413-49BF-B7F4-E80E6AD8FA2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8160820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2CA19-5C6B-4621-92C7-32A0D0630CAE}" type="datetimeFigureOut">
              <a:rPr lang="en-US" smtClean="0"/>
              <a:pPr/>
              <a:t>6/28/2021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B5D8D-6413-49BF-B7F4-E80E6AD8FA2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9177716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2CA19-5C6B-4621-92C7-32A0D0630CAE}" type="datetimeFigureOut">
              <a:rPr lang="en-US" smtClean="0"/>
              <a:pPr/>
              <a:t>6/28/2021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B5D8D-6413-49BF-B7F4-E80E6AD8FA2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5117157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2CA19-5C6B-4621-92C7-32A0D0630CAE}" type="datetimeFigureOut">
              <a:rPr lang="en-US" smtClean="0"/>
              <a:pPr/>
              <a:t>6/28/2021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B5D8D-6413-49BF-B7F4-E80E6AD8FA2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2637304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2CA19-5C6B-4621-92C7-32A0D0630CAE}" type="datetimeFigureOut">
              <a:rPr lang="en-US" smtClean="0"/>
              <a:pPr/>
              <a:t>6/28/2021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B5D8D-6413-49BF-B7F4-E80E6AD8FA2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6377090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E2CA19-5C6B-4621-92C7-32A0D0630CAE}" type="datetimeFigureOut">
              <a:rPr lang="en-US" smtClean="0"/>
              <a:pPr/>
              <a:t>6/28/2021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AB5D8D-6413-49BF-B7F4-E80E6AD8FA2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2949553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tevewyborney.com/?attachment_id=924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?attachment_id=924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075457" y="1676400"/>
            <a:ext cx="4993098" cy="467820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3800" b="1" dirty="0" smtClean="0"/>
              <a:t>Тучка</a:t>
            </a:r>
            <a:r>
              <a:rPr lang="en-US" sz="13800" b="1" dirty="0" smtClean="0"/>
              <a:t>!</a:t>
            </a:r>
          </a:p>
          <a:p>
            <a:pPr algn="ctr"/>
            <a:endParaRPr lang="en-US" sz="4000" b="1" dirty="0" smtClean="0"/>
          </a:p>
          <a:p>
            <a:pPr algn="ctr"/>
            <a:r>
              <a:rPr lang="ru-RU" sz="4000" b="1" dirty="0" smtClean="0"/>
              <a:t>Часть</a:t>
            </a:r>
            <a:r>
              <a:rPr lang="en-US" sz="4000" b="1" dirty="0" smtClean="0"/>
              <a:t> </a:t>
            </a:r>
            <a:r>
              <a:rPr lang="en-US" sz="4000" b="1" dirty="0" smtClean="0"/>
              <a:t>2.1</a:t>
            </a:r>
            <a:endParaRPr lang="en-US" sz="4000" b="1" dirty="0"/>
          </a:p>
          <a:p>
            <a:pPr algn="ctr"/>
            <a:endParaRPr lang="en-US" sz="2000" b="1" dirty="0" smtClean="0"/>
          </a:p>
          <a:p>
            <a:pPr algn="ctr"/>
            <a:r>
              <a:rPr lang="ru-RU" sz="2000" b="1" dirty="0" smtClean="0"/>
              <a:t>Числа от</a:t>
            </a:r>
            <a:r>
              <a:rPr lang="en-US" sz="2000" b="1" dirty="0" smtClean="0"/>
              <a:t> </a:t>
            </a:r>
            <a:r>
              <a:rPr lang="en-US" sz="2000" b="1" dirty="0" smtClean="0"/>
              <a:t>12 </a:t>
            </a:r>
            <a:r>
              <a:rPr lang="ru-RU" sz="2000" b="1" dirty="0" smtClean="0"/>
              <a:t>до</a:t>
            </a:r>
            <a:r>
              <a:rPr lang="en-US" sz="2000" b="1" dirty="0" smtClean="0"/>
              <a:t> </a:t>
            </a:r>
            <a:r>
              <a:rPr lang="en-US" sz="2000" b="1" dirty="0" smtClean="0"/>
              <a:t>20.</a:t>
            </a:r>
            <a:endParaRPr lang="en-US" sz="2000" b="1" dirty="0"/>
          </a:p>
          <a:p>
            <a:pPr algn="ctr"/>
            <a:endParaRPr lang="en-US" sz="40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2671073" y="6396335"/>
            <a:ext cx="383534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 smtClean="0"/>
              <a:t>Ещё можно смотреть</a:t>
            </a:r>
            <a:r>
              <a:rPr lang="en-US" sz="2400" b="1" dirty="0" smtClean="0"/>
              <a:t> </a:t>
            </a:r>
            <a:r>
              <a:rPr lang="en-US" sz="2400" b="1" u="sng" dirty="0" smtClean="0">
                <a:hlinkClick r:id="rId3"/>
              </a:rPr>
              <a:t>here</a:t>
            </a:r>
            <a:r>
              <a:rPr lang="en-US" sz="2400" b="1" dirty="0" smtClean="0"/>
              <a:t>. </a:t>
            </a:r>
            <a:endParaRPr lang="en-US" sz="7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069180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smtClean="0">
                <a:solidFill>
                  <a:schemeClr val="tx1"/>
                </a:solidFill>
              </a:rPr>
              <a:t>17</a:t>
            </a:r>
            <a:endParaRPr lang="en-US" sz="6000" b="1" dirty="0">
              <a:solidFill>
                <a:schemeClr val="tx1"/>
              </a:solidFill>
            </a:endParaRPr>
          </a:p>
        </p:txBody>
      </p:sp>
      <p:sp>
        <p:nvSpPr>
          <p:cNvPr id="5" name="Oval 4"/>
          <p:cNvSpPr/>
          <p:nvPr/>
        </p:nvSpPr>
        <p:spPr>
          <a:xfrm>
            <a:off x="1522974" y="2395566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3286364" y="3886760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2693791" y="2778579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4859120" y="4833257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6132647" y="4847826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4836229" y="2266647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2472310" y="4890041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/>
          <p:nvPr/>
        </p:nvSpPr>
        <p:spPr>
          <a:xfrm>
            <a:off x="1709056" y="3757688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9" name="Oval 18"/>
          <p:cNvSpPr/>
          <p:nvPr/>
        </p:nvSpPr>
        <p:spPr>
          <a:xfrm>
            <a:off x="5134133" y="1177774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5373781" y="3125062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/>
          <p:cNvSpPr/>
          <p:nvPr/>
        </p:nvSpPr>
        <p:spPr>
          <a:xfrm>
            <a:off x="3797993" y="2711101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/>
        </p:nvSpPr>
        <p:spPr>
          <a:xfrm>
            <a:off x="4734166" y="3886760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/>
          <p:cNvSpPr/>
          <p:nvPr/>
        </p:nvSpPr>
        <p:spPr>
          <a:xfrm>
            <a:off x="3286364" y="1678818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/>
          <p:cNvSpPr/>
          <p:nvPr/>
        </p:nvSpPr>
        <p:spPr>
          <a:xfrm>
            <a:off x="6119766" y="3757688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/>
          <p:cNvSpPr/>
          <p:nvPr/>
        </p:nvSpPr>
        <p:spPr>
          <a:xfrm>
            <a:off x="3638766" y="5127171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/>
          <p:cNvSpPr/>
          <p:nvPr/>
        </p:nvSpPr>
        <p:spPr>
          <a:xfrm>
            <a:off x="6934200" y="2560561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/>
          <p:cNvSpPr/>
          <p:nvPr/>
        </p:nvSpPr>
        <p:spPr>
          <a:xfrm>
            <a:off x="7228114" y="3464482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Freeform 27"/>
          <p:cNvSpPr/>
          <p:nvPr/>
        </p:nvSpPr>
        <p:spPr>
          <a:xfrm rot="16200000">
            <a:off x="-1946025" y="1219012"/>
            <a:ext cx="4804948" cy="4987759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extBox 28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904431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0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1" dur="indefinite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5" grpId="0" animBg="1"/>
      <p:bldP spid="6" grpId="0" animBg="1"/>
      <p:bldP spid="7" grpId="0" animBg="1"/>
      <p:bldP spid="12" grpId="0" animBg="1"/>
      <p:bldP spid="10" grpId="0" animBg="1"/>
      <p:bldP spid="11" grpId="0" animBg="1"/>
      <p:bldP spid="13" grpId="0" animBg="1"/>
      <p:bldP spid="15" grpId="0" animBg="1"/>
      <p:bldP spid="19" grpId="0" animBg="1"/>
      <p:bldP spid="20" grpId="0" animBg="1"/>
      <p:bldP spid="22" grpId="0" animBg="1"/>
      <p:bldP spid="23" grpId="0" animBg="1"/>
      <p:bldP spid="25" grpId="0" animBg="1"/>
      <p:bldP spid="26" grpId="0" animBg="1"/>
      <p:bldP spid="27" grpId="0" animBg="1"/>
      <p:bldP spid="21" grpId="0" animBg="1"/>
      <p:bldP spid="24" grpId="0" animBg="1"/>
      <p:bldP spid="28" grpId="0" animBg="1"/>
      <p:bldP spid="28" grpId="1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smtClean="0">
                <a:solidFill>
                  <a:schemeClr val="tx1"/>
                </a:solidFill>
              </a:rPr>
              <a:t>18</a:t>
            </a:r>
            <a:endParaRPr lang="en-US" sz="6000" b="1" dirty="0">
              <a:solidFill>
                <a:schemeClr val="tx1"/>
              </a:solidFill>
            </a:endParaRPr>
          </a:p>
        </p:txBody>
      </p:sp>
      <p:sp>
        <p:nvSpPr>
          <p:cNvPr id="5" name="Oval 4"/>
          <p:cNvSpPr/>
          <p:nvPr/>
        </p:nvSpPr>
        <p:spPr>
          <a:xfrm>
            <a:off x="2186564" y="1022150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3419717" y="3351390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2774394" y="2021776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5214707" y="4918934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4987226" y="794958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2921580" y="4731760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/>
          <p:nvPr/>
        </p:nvSpPr>
        <p:spPr>
          <a:xfrm>
            <a:off x="2186565" y="3656191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8" name="Oval 17"/>
          <p:cNvSpPr/>
          <p:nvPr/>
        </p:nvSpPr>
        <p:spPr>
          <a:xfrm>
            <a:off x="7037212" y="2502458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6162884" y="1196020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5008997" y="3513117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/>
          <p:cNvSpPr/>
          <p:nvPr/>
        </p:nvSpPr>
        <p:spPr>
          <a:xfrm>
            <a:off x="1784205" y="5234619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/>
          <p:cNvSpPr/>
          <p:nvPr/>
        </p:nvSpPr>
        <p:spPr>
          <a:xfrm>
            <a:off x="5269133" y="1948647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/>
        </p:nvSpPr>
        <p:spPr>
          <a:xfrm>
            <a:off x="4351702" y="2609605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/>
          <p:cNvSpPr/>
          <p:nvPr/>
        </p:nvSpPr>
        <p:spPr>
          <a:xfrm>
            <a:off x="3890313" y="1381077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/>
          <p:cNvSpPr/>
          <p:nvPr/>
        </p:nvSpPr>
        <p:spPr>
          <a:xfrm>
            <a:off x="6284102" y="3950105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/>
          <p:cNvSpPr/>
          <p:nvPr/>
        </p:nvSpPr>
        <p:spPr>
          <a:xfrm>
            <a:off x="4004480" y="4689351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Freeform 27"/>
          <p:cNvSpPr/>
          <p:nvPr/>
        </p:nvSpPr>
        <p:spPr>
          <a:xfrm rot="16200000">
            <a:off x="2169526" y="997468"/>
            <a:ext cx="4804948" cy="4987759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/>
          <p:cNvSpPr/>
          <p:nvPr/>
        </p:nvSpPr>
        <p:spPr>
          <a:xfrm>
            <a:off x="7478485" y="3513117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Oval 28"/>
          <p:cNvSpPr/>
          <p:nvPr/>
        </p:nvSpPr>
        <p:spPr>
          <a:xfrm>
            <a:off x="7184571" y="4537934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TextBox 29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113165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2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3" dur="indefinite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5" grpId="0" animBg="1"/>
      <p:bldP spid="6" grpId="0" animBg="1"/>
      <p:bldP spid="7" grpId="0" animBg="1"/>
      <p:bldP spid="12" grpId="0" animBg="1"/>
      <p:bldP spid="11" grpId="0" animBg="1"/>
      <p:bldP spid="13" grpId="0" animBg="1"/>
      <p:bldP spid="15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5" grpId="0" animBg="1"/>
      <p:bldP spid="26" grpId="0" animBg="1"/>
      <p:bldP spid="27" grpId="0" animBg="1"/>
      <p:bldP spid="28" grpId="0" animBg="1"/>
      <p:bldP spid="28" grpId="1" animBg="1"/>
      <p:bldP spid="24" grpId="0" animBg="1"/>
      <p:bldP spid="2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345466" y="1676400"/>
            <a:ext cx="4453079" cy="467820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3800" b="1" dirty="0" smtClean="0"/>
              <a:t>Splat!</a:t>
            </a:r>
          </a:p>
          <a:p>
            <a:pPr algn="ctr"/>
            <a:endParaRPr lang="en-US" sz="4000" b="1" dirty="0" smtClean="0"/>
          </a:p>
          <a:p>
            <a:pPr algn="ctr"/>
            <a:r>
              <a:rPr lang="en-US" sz="4000" b="1" dirty="0"/>
              <a:t>Set </a:t>
            </a:r>
            <a:r>
              <a:rPr lang="en-US" sz="4000" b="1" dirty="0" smtClean="0"/>
              <a:t>2.1</a:t>
            </a:r>
            <a:endParaRPr lang="en-US" sz="4000" b="1" dirty="0"/>
          </a:p>
          <a:p>
            <a:pPr algn="ctr"/>
            <a:endParaRPr lang="en-US" sz="2000" b="1" dirty="0" smtClean="0"/>
          </a:p>
          <a:p>
            <a:pPr algn="ctr"/>
            <a:r>
              <a:rPr lang="en-US" sz="2000" b="1" dirty="0"/>
              <a:t>This set includes the numbers 12 - 20.</a:t>
            </a:r>
          </a:p>
          <a:p>
            <a:pPr algn="ctr"/>
            <a:endParaRPr lang="en-US" sz="40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978704" y="838200"/>
            <a:ext cx="52200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 smtClean="0"/>
              <a:t>You can download more free sets </a:t>
            </a:r>
            <a:r>
              <a:rPr lang="en-US" sz="2400" b="1" u="sng" dirty="0" smtClean="0">
                <a:hlinkClick r:id="rId2"/>
              </a:rPr>
              <a:t>here</a:t>
            </a:r>
            <a:r>
              <a:rPr lang="en-US" sz="2400" b="1" dirty="0" smtClean="0"/>
              <a:t>. </a:t>
            </a:r>
            <a:endParaRPr lang="en-US" sz="700" b="1" dirty="0"/>
          </a:p>
        </p:txBody>
      </p:sp>
    </p:spTree>
    <p:extLst>
      <p:ext uri="{BB962C8B-B14F-4D97-AF65-F5344CB8AC3E}">
        <p14:creationId xmlns:p14="http://schemas.microsoft.com/office/powerpoint/2010/main" xmlns="" val="20340175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smtClean="0">
                <a:solidFill>
                  <a:schemeClr val="tx1"/>
                </a:solidFill>
              </a:rPr>
              <a:t>19</a:t>
            </a:r>
            <a:endParaRPr lang="en-US" sz="6000" b="1" dirty="0">
              <a:solidFill>
                <a:schemeClr val="tx1"/>
              </a:solidFill>
            </a:endParaRPr>
          </a:p>
        </p:txBody>
      </p:sp>
      <p:sp>
        <p:nvSpPr>
          <p:cNvPr id="3" name="Oval 2"/>
          <p:cNvSpPr/>
          <p:nvPr/>
        </p:nvSpPr>
        <p:spPr>
          <a:xfrm>
            <a:off x="3430151" y="1356340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2607818" y="2475305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4142704" y="4114800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4589019" y="1039948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5318362" y="3377544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3646150" y="2516444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4730533" y="5405541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4616924" y="2228467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3724065" y="5329339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/>
          <p:nvPr/>
        </p:nvSpPr>
        <p:spPr>
          <a:xfrm>
            <a:off x="3190894" y="3747943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8" name="Oval 17"/>
          <p:cNvSpPr/>
          <p:nvPr/>
        </p:nvSpPr>
        <p:spPr>
          <a:xfrm>
            <a:off x="6676502" y="2764971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5963536" y="555171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5906191" y="5146686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/>
          <p:cNvSpPr/>
          <p:nvPr/>
        </p:nvSpPr>
        <p:spPr>
          <a:xfrm>
            <a:off x="2842322" y="4851642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/>
        </p:nvSpPr>
        <p:spPr>
          <a:xfrm>
            <a:off x="5764677" y="1828800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/>
          <p:cNvSpPr/>
          <p:nvPr/>
        </p:nvSpPr>
        <p:spPr>
          <a:xfrm>
            <a:off x="6905948" y="1088571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/>
          <p:cNvSpPr/>
          <p:nvPr/>
        </p:nvSpPr>
        <p:spPr>
          <a:xfrm>
            <a:off x="7384166" y="1887476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/>
          <p:cNvSpPr/>
          <p:nvPr/>
        </p:nvSpPr>
        <p:spPr>
          <a:xfrm>
            <a:off x="5302725" y="4267200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/>
          <p:cNvSpPr/>
          <p:nvPr/>
        </p:nvSpPr>
        <p:spPr>
          <a:xfrm>
            <a:off x="6791841" y="4041857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ular Callout 28"/>
          <p:cNvSpPr/>
          <p:nvPr/>
        </p:nvSpPr>
        <p:spPr>
          <a:xfrm>
            <a:off x="381000" y="206829"/>
            <a:ext cx="1963848" cy="1371600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Сколько ты видишь синих точек?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30" name="Rectangular Callout 29"/>
          <p:cNvSpPr/>
          <p:nvPr/>
        </p:nvSpPr>
        <p:spPr>
          <a:xfrm>
            <a:off x="381000" y="990600"/>
            <a:ext cx="1963848" cy="1371600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Налетела тучка</a:t>
            </a:r>
            <a:r>
              <a:rPr lang="en-US" b="1" dirty="0" smtClean="0">
                <a:solidFill>
                  <a:schemeClr val="tx1"/>
                </a:solidFill>
              </a:rPr>
              <a:t>!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31" name="Rectangular Callout 30"/>
          <p:cNvSpPr/>
          <p:nvPr/>
        </p:nvSpPr>
        <p:spPr>
          <a:xfrm>
            <a:off x="381000" y="1828800"/>
            <a:ext cx="1963848" cy="1371600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</a:pPr>
            <a:r>
              <a:rPr lang="ru-RU" b="1" spc="-1" dirty="0" smtClean="0">
                <a:solidFill>
                  <a:srgbClr val="000000"/>
                </a:solidFill>
                <a:ea typeface="DejaVu Sans"/>
              </a:rPr>
              <a:t>Сколько точек накрыла тучка? Почему ты так считаешь?</a:t>
            </a:r>
            <a:endParaRPr lang="ru-RU" spc="-1" dirty="0">
              <a:latin typeface="Arial"/>
            </a:endParaRPr>
          </a:p>
        </p:txBody>
      </p:sp>
      <p:sp>
        <p:nvSpPr>
          <p:cNvPr id="32" name="Rectangular Callout 31"/>
          <p:cNvSpPr/>
          <p:nvPr/>
        </p:nvSpPr>
        <p:spPr>
          <a:xfrm>
            <a:off x="381000" y="2743200"/>
            <a:ext cx="1963848" cy="1371600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</a:pPr>
            <a:r>
              <a:rPr lang="ru-RU" b="1" spc="-1" dirty="0" smtClean="0">
                <a:solidFill>
                  <a:srgbClr val="000000"/>
                </a:solidFill>
                <a:ea typeface="DejaVu Sans"/>
              </a:rPr>
              <a:t>Как ещё ты можешь доказать свой ответ?</a:t>
            </a:r>
            <a:endParaRPr lang="ru-RU" spc="-1" dirty="0">
              <a:latin typeface="Arial"/>
            </a:endParaRPr>
          </a:p>
        </p:txBody>
      </p:sp>
      <p:sp>
        <p:nvSpPr>
          <p:cNvPr id="33" name="Rectangular Callout 32"/>
          <p:cNvSpPr/>
          <p:nvPr/>
        </p:nvSpPr>
        <p:spPr>
          <a:xfrm>
            <a:off x="381000" y="3581400"/>
            <a:ext cx="1963848" cy="1371600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</a:pPr>
            <a:r>
              <a:rPr lang="ru-RU" b="1" spc="-1" dirty="0" smtClean="0">
                <a:solidFill>
                  <a:srgbClr val="000000"/>
                </a:solidFill>
                <a:ea typeface="DejaVu Sans"/>
              </a:rPr>
              <a:t>Давай посмотрим, сколько точек накрыто тучкой.</a:t>
            </a:r>
            <a:endParaRPr lang="ru-RU" spc="-1" dirty="0">
              <a:latin typeface="Arial"/>
            </a:endParaRPr>
          </a:p>
        </p:txBody>
      </p:sp>
      <p:sp>
        <p:nvSpPr>
          <p:cNvPr id="34" name="Rectangular Callout 33"/>
          <p:cNvSpPr/>
          <p:nvPr/>
        </p:nvSpPr>
        <p:spPr>
          <a:xfrm>
            <a:off x="381000" y="4495800"/>
            <a:ext cx="2438400" cy="1371600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Какой математический вывод можно сделать на основании этой картинки?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28" name="Freeform 27"/>
          <p:cNvSpPr/>
          <p:nvPr/>
        </p:nvSpPr>
        <p:spPr>
          <a:xfrm rot="16200000">
            <a:off x="4109386" y="1457008"/>
            <a:ext cx="4804948" cy="4987759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TextBox 35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447438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72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3" dur="indefinite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" grpId="0" animBg="1"/>
      <p:bldP spid="5" grpId="0" animBg="1"/>
      <p:bldP spid="6" grpId="0" animBg="1"/>
      <p:bldP spid="7" grpId="0" animBg="1"/>
      <p:bldP spid="12" grpId="0" animBg="1"/>
      <p:bldP spid="9" grpId="0" animBg="1"/>
      <p:bldP spid="10" grpId="0" animBg="1"/>
      <p:bldP spid="11" grpId="0" animBg="1"/>
      <p:bldP spid="13" grpId="0" animBg="1"/>
      <p:bldP spid="15" grpId="0" animBg="1"/>
      <p:bldP spid="18" grpId="0" animBg="1"/>
      <p:bldP spid="19" grpId="0" animBg="1"/>
      <p:bldP spid="20" grpId="0" animBg="1"/>
      <p:bldP spid="21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28" grpId="0" animBg="1"/>
      <p:bldP spid="28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smtClean="0">
                <a:solidFill>
                  <a:schemeClr val="tx1"/>
                </a:solidFill>
              </a:rPr>
              <a:t>17</a:t>
            </a:r>
            <a:endParaRPr lang="en-US" sz="6000" b="1" dirty="0">
              <a:solidFill>
                <a:schemeClr val="tx1"/>
              </a:solidFill>
            </a:endParaRPr>
          </a:p>
        </p:txBody>
      </p:sp>
      <p:sp>
        <p:nvSpPr>
          <p:cNvPr id="5" name="Oval 4"/>
          <p:cNvSpPr/>
          <p:nvPr/>
        </p:nvSpPr>
        <p:spPr>
          <a:xfrm>
            <a:off x="1308381" y="1912504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2549353" y="3615623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2640628" y="938811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3877411" y="3402572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4018925" y="4709995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3877410" y="1371752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2640628" y="4831853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/>
          <p:nvPr/>
        </p:nvSpPr>
        <p:spPr>
          <a:xfrm>
            <a:off x="1464970" y="3000086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8" name="Oval 17"/>
          <p:cNvSpPr/>
          <p:nvPr/>
        </p:nvSpPr>
        <p:spPr>
          <a:xfrm>
            <a:off x="5715000" y="1902980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5007947" y="1077837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/>
          <p:cNvSpPr/>
          <p:nvPr/>
        </p:nvSpPr>
        <p:spPr>
          <a:xfrm>
            <a:off x="1695665" y="4482798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/>
          <p:cNvSpPr/>
          <p:nvPr/>
        </p:nvSpPr>
        <p:spPr>
          <a:xfrm>
            <a:off x="2842322" y="2131917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/>
        </p:nvSpPr>
        <p:spPr>
          <a:xfrm>
            <a:off x="3877409" y="2434735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/>
          <p:cNvSpPr/>
          <p:nvPr/>
        </p:nvSpPr>
        <p:spPr>
          <a:xfrm>
            <a:off x="5238381" y="4776712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/>
          <p:cNvSpPr/>
          <p:nvPr/>
        </p:nvSpPr>
        <p:spPr>
          <a:xfrm>
            <a:off x="3913720" y="477145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/>
          <p:cNvSpPr/>
          <p:nvPr/>
        </p:nvSpPr>
        <p:spPr>
          <a:xfrm>
            <a:off x="5019351" y="3587915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/>
          <p:cNvSpPr/>
          <p:nvPr/>
        </p:nvSpPr>
        <p:spPr>
          <a:xfrm>
            <a:off x="4725437" y="2092183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Freeform 27"/>
          <p:cNvSpPr/>
          <p:nvPr/>
        </p:nvSpPr>
        <p:spPr>
          <a:xfrm rot="16200000">
            <a:off x="1027677" y="679655"/>
            <a:ext cx="4804948" cy="4987759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extBox 28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806851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0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1" dur="indefinite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5" grpId="0" animBg="1"/>
      <p:bldP spid="6" grpId="0" animBg="1"/>
      <p:bldP spid="7" grpId="0" animBg="1"/>
      <p:bldP spid="12" grpId="0" animBg="1"/>
      <p:bldP spid="10" grpId="0" animBg="1"/>
      <p:bldP spid="11" grpId="0" animBg="1"/>
      <p:bldP spid="13" grpId="0" animBg="1"/>
      <p:bldP spid="15" grpId="0" animBg="1"/>
      <p:bldP spid="18" grpId="0" animBg="1"/>
      <p:bldP spid="19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8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smtClean="0">
                <a:solidFill>
                  <a:schemeClr val="tx1"/>
                </a:solidFill>
              </a:rPr>
              <a:t>15</a:t>
            </a:r>
            <a:endParaRPr lang="en-US" sz="6000" b="1" dirty="0">
              <a:solidFill>
                <a:schemeClr val="tx1"/>
              </a:solidFill>
            </a:endParaRPr>
          </a:p>
        </p:txBody>
      </p:sp>
      <p:sp>
        <p:nvSpPr>
          <p:cNvPr id="5" name="Oval 4"/>
          <p:cNvSpPr/>
          <p:nvPr/>
        </p:nvSpPr>
        <p:spPr>
          <a:xfrm>
            <a:off x="2166150" y="1991668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3862524" y="3957221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3204483" y="1264813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4903900" y="2889697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4582780" y="5035997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4441265" y="1697754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3232539" y="4863940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/>
          <p:nvPr/>
        </p:nvSpPr>
        <p:spPr>
          <a:xfrm>
            <a:off x="2028825" y="3326088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8" name="Oval 17"/>
          <p:cNvSpPr/>
          <p:nvPr/>
        </p:nvSpPr>
        <p:spPr>
          <a:xfrm>
            <a:off x="6487886" y="2454200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5571802" y="1403839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/>
        </p:nvSpPr>
        <p:spPr>
          <a:xfrm>
            <a:off x="3659591" y="2543306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/>
          <p:cNvSpPr/>
          <p:nvPr/>
        </p:nvSpPr>
        <p:spPr>
          <a:xfrm>
            <a:off x="4477575" y="679624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/>
          <p:cNvSpPr/>
          <p:nvPr/>
        </p:nvSpPr>
        <p:spPr>
          <a:xfrm>
            <a:off x="5583206" y="3913917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Freeform 27"/>
          <p:cNvSpPr/>
          <p:nvPr/>
        </p:nvSpPr>
        <p:spPr>
          <a:xfrm rot="16200000">
            <a:off x="1591532" y="1005657"/>
            <a:ext cx="4804948" cy="4987759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6781800" y="3620002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/>
          <p:cNvSpPr/>
          <p:nvPr/>
        </p:nvSpPr>
        <p:spPr>
          <a:xfrm>
            <a:off x="6193971" y="4757439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548386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6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7" dur="indefinite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5" grpId="0" animBg="1"/>
      <p:bldP spid="6" grpId="0" animBg="1"/>
      <p:bldP spid="7" grpId="0" animBg="1"/>
      <p:bldP spid="12" grpId="0" animBg="1"/>
      <p:bldP spid="10" grpId="0" animBg="1"/>
      <p:bldP spid="11" grpId="0" animBg="1"/>
      <p:bldP spid="13" grpId="0" animBg="1"/>
      <p:bldP spid="15" grpId="0" animBg="1"/>
      <p:bldP spid="18" grpId="0" animBg="1"/>
      <p:bldP spid="19" grpId="0" animBg="1"/>
      <p:bldP spid="23" grpId="0" animBg="1"/>
      <p:bldP spid="25" grpId="0" animBg="1"/>
      <p:bldP spid="26" grpId="0" animBg="1"/>
      <p:bldP spid="28" grpId="0" animBg="1"/>
      <p:bldP spid="28" grpId="1" animBg="1"/>
      <p:bldP spid="20" grpId="0" animBg="1"/>
      <p:bldP spid="2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smtClean="0">
                <a:solidFill>
                  <a:schemeClr val="tx1"/>
                </a:solidFill>
              </a:rPr>
              <a:t>14</a:t>
            </a:r>
            <a:endParaRPr lang="en-US" sz="6000" b="1" dirty="0">
              <a:solidFill>
                <a:schemeClr val="tx1"/>
              </a:solidFill>
            </a:endParaRPr>
          </a:p>
        </p:txBody>
      </p:sp>
      <p:sp>
        <p:nvSpPr>
          <p:cNvPr id="5" name="Oval 4"/>
          <p:cNvSpPr/>
          <p:nvPr/>
        </p:nvSpPr>
        <p:spPr>
          <a:xfrm>
            <a:off x="2785481" y="1177479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1447800" y="3334776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2491566" y="2436748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5232432" y="3550771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3984171" y="496804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2922806" y="4489381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/>
          <p:nvPr/>
        </p:nvSpPr>
        <p:spPr>
          <a:xfrm>
            <a:off x="3173177" y="3334775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8" name="Oval 17"/>
          <p:cNvSpPr/>
          <p:nvPr/>
        </p:nvSpPr>
        <p:spPr>
          <a:xfrm>
            <a:off x="4149501" y="2962942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6004515" y="2306433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/>
        </p:nvSpPr>
        <p:spPr>
          <a:xfrm>
            <a:off x="4148479" y="1763800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/>
          <p:cNvSpPr/>
          <p:nvPr/>
        </p:nvSpPr>
        <p:spPr>
          <a:xfrm>
            <a:off x="5232433" y="1186711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/>
          <p:cNvSpPr/>
          <p:nvPr/>
        </p:nvSpPr>
        <p:spPr>
          <a:xfrm>
            <a:off x="4126708" y="4592307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Freeform 27"/>
          <p:cNvSpPr/>
          <p:nvPr/>
        </p:nvSpPr>
        <p:spPr>
          <a:xfrm rot="16200000">
            <a:off x="1108161" y="699314"/>
            <a:ext cx="4804948" cy="4987759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6457315" y="3563685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/>
          <p:cNvSpPr/>
          <p:nvPr/>
        </p:nvSpPr>
        <p:spPr>
          <a:xfrm>
            <a:off x="5416686" y="4750638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394039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4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5" dur="indefinite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5" grpId="0" animBg="1"/>
      <p:bldP spid="6" grpId="0" animBg="1"/>
      <p:bldP spid="7" grpId="0" animBg="1"/>
      <p:bldP spid="12" grpId="0" animBg="1"/>
      <p:bldP spid="11" grpId="0" animBg="1"/>
      <p:bldP spid="13" grpId="0" animBg="1"/>
      <p:bldP spid="15" grpId="0" animBg="1"/>
      <p:bldP spid="18" grpId="0" animBg="1"/>
      <p:bldP spid="19" grpId="0" animBg="1"/>
      <p:bldP spid="23" grpId="0" animBg="1"/>
      <p:bldP spid="25" grpId="0" animBg="1"/>
      <p:bldP spid="26" grpId="0" animBg="1"/>
      <p:bldP spid="28" grpId="0" animBg="1"/>
      <p:bldP spid="28" grpId="1" animBg="1"/>
      <p:bldP spid="20" grpId="0" animBg="1"/>
      <p:bldP spid="2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smtClean="0">
                <a:solidFill>
                  <a:schemeClr val="tx1"/>
                </a:solidFill>
              </a:rPr>
              <a:t>20</a:t>
            </a:r>
            <a:endParaRPr lang="en-US" sz="6000" b="1" dirty="0">
              <a:solidFill>
                <a:schemeClr val="tx1"/>
              </a:solidFill>
            </a:endParaRPr>
          </a:p>
        </p:txBody>
      </p:sp>
      <p:sp>
        <p:nvSpPr>
          <p:cNvPr id="3" name="Oval 2"/>
          <p:cNvSpPr/>
          <p:nvPr/>
        </p:nvSpPr>
        <p:spPr>
          <a:xfrm>
            <a:off x="3137387" y="1759136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2084251" y="2398064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2116345" y="4178424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4572000" y="1170576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3528351" y="5867400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3505200" y="3217094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3576646" y="4761592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5388429" y="2546135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609600" y="4467678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8" name="Oval 17"/>
          <p:cNvSpPr/>
          <p:nvPr/>
        </p:nvSpPr>
        <p:spPr>
          <a:xfrm>
            <a:off x="6588060" y="2472420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6067898" y="1142383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7712514" y="4471772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/>
          <p:cNvSpPr/>
          <p:nvPr/>
        </p:nvSpPr>
        <p:spPr>
          <a:xfrm>
            <a:off x="2123041" y="5647995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/>
          <p:cNvSpPr/>
          <p:nvPr/>
        </p:nvSpPr>
        <p:spPr>
          <a:xfrm>
            <a:off x="8210031" y="3158840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/>
        </p:nvSpPr>
        <p:spPr>
          <a:xfrm>
            <a:off x="5127172" y="3839003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/>
          <p:cNvSpPr/>
          <p:nvPr/>
        </p:nvSpPr>
        <p:spPr>
          <a:xfrm>
            <a:off x="4987294" y="5688569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/>
          <p:cNvSpPr/>
          <p:nvPr/>
        </p:nvSpPr>
        <p:spPr>
          <a:xfrm>
            <a:off x="7384166" y="1887476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/>
          <p:cNvSpPr/>
          <p:nvPr/>
        </p:nvSpPr>
        <p:spPr>
          <a:xfrm>
            <a:off x="5945237" y="4895193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/>
          <p:cNvSpPr/>
          <p:nvPr/>
        </p:nvSpPr>
        <p:spPr>
          <a:xfrm>
            <a:off x="6537819" y="3746669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Freeform 27"/>
          <p:cNvSpPr/>
          <p:nvPr/>
        </p:nvSpPr>
        <p:spPr>
          <a:xfrm rot="16200000">
            <a:off x="280492" y="1961646"/>
            <a:ext cx="4804948" cy="4987759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Oval 28"/>
          <p:cNvSpPr/>
          <p:nvPr/>
        </p:nvSpPr>
        <p:spPr>
          <a:xfrm>
            <a:off x="7012295" y="5279571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TextBox 29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94989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6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7" dur="indefinite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" grpId="0" animBg="1"/>
      <p:bldP spid="5" grpId="0" animBg="1"/>
      <p:bldP spid="6" grpId="0" animBg="1"/>
      <p:bldP spid="7" grpId="0" animBg="1"/>
      <p:bldP spid="12" grpId="0" animBg="1"/>
      <p:bldP spid="9" grpId="0" animBg="1"/>
      <p:bldP spid="10" grpId="0" animBg="1"/>
      <p:bldP spid="11" grpId="0" animBg="1"/>
      <p:bldP spid="13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8" grpId="1" animBg="1"/>
      <p:bldP spid="2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smtClean="0">
                <a:solidFill>
                  <a:schemeClr val="tx1"/>
                </a:solidFill>
              </a:rPr>
              <a:t>12</a:t>
            </a:r>
            <a:endParaRPr lang="en-US" sz="6000" b="1" dirty="0">
              <a:solidFill>
                <a:schemeClr val="tx1"/>
              </a:solidFill>
            </a:endParaRPr>
          </a:p>
        </p:txBody>
      </p:sp>
      <p:sp>
        <p:nvSpPr>
          <p:cNvPr id="5" name="Oval 4"/>
          <p:cNvSpPr/>
          <p:nvPr/>
        </p:nvSpPr>
        <p:spPr>
          <a:xfrm>
            <a:off x="3691835" y="1600200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2836517" y="3197509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5277697" y="4136119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5132056" y="1143000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3659178" y="4373166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/>
          <p:nvPr/>
        </p:nvSpPr>
        <p:spPr>
          <a:xfrm>
            <a:off x="4494452" y="5271980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8" name="Oval 17"/>
          <p:cNvSpPr/>
          <p:nvPr/>
        </p:nvSpPr>
        <p:spPr>
          <a:xfrm>
            <a:off x="4329122" y="3133845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6770414" y="2528776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/>
        </p:nvSpPr>
        <p:spPr>
          <a:xfrm>
            <a:off x="5585384" y="2656136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/>
          <p:cNvSpPr/>
          <p:nvPr/>
        </p:nvSpPr>
        <p:spPr>
          <a:xfrm>
            <a:off x="6324600" y="1338942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/>
          <p:cNvSpPr/>
          <p:nvPr/>
        </p:nvSpPr>
        <p:spPr>
          <a:xfrm>
            <a:off x="7328079" y="4079252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6424063" y="4967179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Freeform 27"/>
          <p:cNvSpPr/>
          <p:nvPr/>
        </p:nvSpPr>
        <p:spPr>
          <a:xfrm rot="16200000">
            <a:off x="235702" y="162257"/>
            <a:ext cx="4804948" cy="4987759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088710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0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1" dur="indefinite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5" grpId="0" animBg="1"/>
      <p:bldP spid="7" grpId="0" animBg="1"/>
      <p:bldP spid="12" grpId="0" animBg="1"/>
      <p:bldP spid="11" grpId="0" animBg="1"/>
      <p:bldP spid="13" grpId="0" animBg="1"/>
      <p:bldP spid="15" grpId="0" animBg="1"/>
      <p:bldP spid="18" grpId="0" animBg="1"/>
      <p:bldP spid="19" grpId="0" animBg="1"/>
      <p:bldP spid="23" grpId="0" animBg="1"/>
      <p:bldP spid="25" grpId="0" animBg="1"/>
      <p:bldP spid="16" grpId="0" animBg="1"/>
      <p:bldP spid="20" grpId="0" animBg="1"/>
      <p:bldP spid="28" grpId="0" animBg="1"/>
      <p:bldP spid="28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smtClean="0">
                <a:solidFill>
                  <a:schemeClr val="tx1"/>
                </a:solidFill>
              </a:rPr>
              <a:t>19</a:t>
            </a:r>
            <a:endParaRPr lang="en-US" sz="6000" b="1" dirty="0">
              <a:solidFill>
                <a:schemeClr val="tx1"/>
              </a:solidFill>
            </a:endParaRPr>
          </a:p>
        </p:txBody>
      </p:sp>
      <p:sp>
        <p:nvSpPr>
          <p:cNvPr id="5" name="Oval 4"/>
          <p:cNvSpPr/>
          <p:nvPr/>
        </p:nvSpPr>
        <p:spPr>
          <a:xfrm>
            <a:off x="1175145" y="1273884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2441466" y="3264157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1834471" y="2088498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4227749" y="4210654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5501276" y="4225223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4238634" y="1393523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1812700" y="4210654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/>
          <p:nvPr/>
        </p:nvSpPr>
        <p:spPr>
          <a:xfrm>
            <a:off x="1077685" y="3135085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8" name="Oval 17"/>
          <p:cNvSpPr/>
          <p:nvPr/>
        </p:nvSpPr>
        <p:spPr>
          <a:xfrm>
            <a:off x="5555704" y="2088499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5369171" y="1099608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4466175" y="2676328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/>
          <p:cNvSpPr/>
          <p:nvPr/>
        </p:nvSpPr>
        <p:spPr>
          <a:xfrm>
            <a:off x="1012313" y="4953000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/>
          <p:cNvSpPr/>
          <p:nvPr/>
        </p:nvSpPr>
        <p:spPr>
          <a:xfrm>
            <a:off x="2948908" y="1927074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/>
        </p:nvSpPr>
        <p:spPr>
          <a:xfrm>
            <a:off x="3536737" y="2937585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/>
          <p:cNvSpPr/>
          <p:nvPr/>
        </p:nvSpPr>
        <p:spPr>
          <a:xfrm>
            <a:off x="2487519" y="1143000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/>
          <p:cNvSpPr/>
          <p:nvPr/>
        </p:nvSpPr>
        <p:spPr>
          <a:xfrm>
            <a:off x="5488395" y="3135085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/>
          <p:cNvSpPr/>
          <p:nvPr/>
        </p:nvSpPr>
        <p:spPr>
          <a:xfrm>
            <a:off x="2895600" y="4168245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Freeform 27"/>
          <p:cNvSpPr/>
          <p:nvPr/>
        </p:nvSpPr>
        <p:spPr>
          <a:xfrm rot="16200000">
            <a:off x="3967664" y="1707015"/>
            <a:ext cx="4804948" cy="4987759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/>
          <p:cNvSpPr/>
          <p:nvPr/>
        </p:nvSpPr>
        <p:spPr>
          <a:xfrm>
            <a:off x="2895599" y="4972654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Oval 28"/>
          <p:cNvSpPr/>
          <p:nvPr/>
        </p:nvSpPr>
        <p:spPr>
          <a:xfrm>
            <a:off x="4090788" y="5418968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TextBox 29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594544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4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5" dur="indefinite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5" grpId="0" animBg="1"/>
      <p:bldP spid="6" grpId="0" animBg="1"/>
      <p:bldP spid="7" grpId="0" animBg="1"/>
      <p:bldP spid="12" grpId="0" animBg="1"/>
      <p:bldP spid="10" grpId="0" animBg="1"/>
      <p:bldP spid="11" grpId="0" animBg="1"/>
      <p:bldP spid="13" grpId="0" animBg="1"/>
      <p:bldP spid="15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5" grpId="0" animBg="1"/>
      <p:bldP spid="26" grpId="0" animBg="1"/>
      <p:bldP spid="27" grpId="0" animBg="1"/>
      <p:bldP spid="28" grpId="0" animBg="1"/>
      <p:bldP spid="28" grpId="1" animBg="1"/>
      <p:bldP spid="24" grpId="0" animBg="1"/>
      <p:bldP spid="2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smtClean="0">
                <a:solidFill>
                  <a:schemeClr val="tx1"/>
                </a:solidFill>
              </a:rPr>
              <a:t>13</a:t>
            </a:r>
            <a:endParaRPr lang="en-US" sz="6000" b="1" dirty="0">
              <a:solidFill>
                <a:schemeClr val="tx1"/>
              </a:solidFill>
            </a:endParaRPr>
          </a:p>
        </p:txBody>
      </p:sp>
      <p:sp>
        <p:nvSpPr>
          <p:cNvPr id="5" name="Oval 4"/>
          <p:cNvSpPr/>
          <p:nvPr/>
        </p:nvSpPr>
        <p:spPr>
          <a:xfrm>
            <a:off x="3419810" y="1982336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6806477" y="2757308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6705600" y="4440727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5663477" y="3671335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4410831" y="617368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3353851" y="4609945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8" name="Oval 17"/>
          <p:cNvSpPr/>
          <p:nvPr/>
        </p:nvSpPr>
        <p:spPr>
          <a:xfrm>
            <a:off x="3195805" y="3345137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6534334" y="1394507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/>
        </p:nvSpPr>
        <p:spPr>
          <a:xfrm>
            <a:off x="4576163" y="3051222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/>
          <p:cNvSpPr/>
          <p:nvPr/>
        </p:nvSpPr>
        <p:spPr>
          <a:xfrm>
            <a:off x="4998660" y="1733301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/>
          <p:cNvSpPr/>
          <p:nvPr/>
        </p:nvSpPr>
        <p:spPr>
          <a:xfrm>
            <a:off x="4557753" y="4712871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Freeform 27"/>
          <p:cNvSpPr/>
          <p:nvPr/>
        </p:nvSpPr>
        <p:spPr>
          <a:xfrm rot="16200000">
            <a:off x="1539206" y="819878"/>
            <a:ext cx="4804948" cy="4987759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/>
          <p:cNvSpPr/>
          <p:nvPr/>
        </p:nvSpPr>
        <p:spPr>
          <a:xfrm>
            <a:off x="5586489" y="4903859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5000777" y="5676102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993690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2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3" dur="indefinite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5" grpId="0" animBg="1"/>
      <p:bldP spid="6" grpId="0" animBg="1"/>
      <p:bldP spid="7" grpId="0" animBg="1"/>
      <p:bldP spid="12" grpId="0" animBg="1"/>
      <p:bldP spid="11" grpId="0" animBg="1"/>
      <p:bldP spid="13" grpId="0" animBg="1"/>
      <p:bldP spid="18" grpId="0" animBg="1"/>
      <p:bldP spid="19" grpId="0" animBg="1"/>
      <p:bldP spid="23" grpId="0" animBg="1"/>
      <p:bldP spid="25" grpId="0" animBg="1"/>
      <p:bldP spid="26" grpId="0" animBg="1"/>
      <p:bldP spid="28" grpId="0" animBg="1"/>
      <p:bldP spid="28" grpId="1" animBg="1"/>
      <p:bldP spid="16" grpId="0" animBg="1"/>
      <p:bldP spid="20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5886</TotalTime>
  <Words>126</Words>
  <Application>Microsoft Office PowerPoint</Application>
  <PresentationFormat>Экран (4:3)</PresentationFormat>
  <Paragraphs>51</Paragraphs>
  <Slides>12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Office Theme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</vt:vector>
  </TitlesOfParts>
  <Company>Toshiba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Steve Wyborney</dc:creator>
  <cp:lastModifiedBy>Пользователь Windows</cp:lastModifiedBy>
  <cp:revision>19</cp:revision>
  <dcterms:created xsi:type="dcterms:W3CDTF">2017-01-20T15:17:56Z</dcterms:created>
  <dcterms:modified xsi:type="dcterms:W3CDTF">2021-06-28T08:08:21Z</dcterms:modified>
</cp:coreProperties>
</file>