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8E880-8829-45E8-80FF-8541CEA23926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597-F8E9-44AD-927F-D2F4CF6897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6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9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2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7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47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60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777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17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73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7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2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2.2</a:t>
            </a:r>
            <a:endParaRPr lang="en-US" sz="4000" b="1" dirty="0" smtClean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12 </a:t>
            </a:r>
            <a:r>
              <a:rPr lang="ru-RU" sz="2000" b="1" dirty="0" smtClean="0"/>
              <a:t>до</a:t>
            </a:r>
            <a:r>
              <a:rPr lang="en-US" sz="2000" b="1" dirty="0" smtClean="0"/>
              <a:t> </a:t>
            </a:r>
            <a:r>
              <a:rPr lang="en-US" sz="2000" b="1" dirty="0" smtClean="0"/>
              <a:t>20.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</a:t>
            </a:r>
            <a:r>
              <a:rPr lang="en-US" sz="2400" b="1" dirty="0" smtClean="0"/>
              <a:t> </a:t>
            </a:r>
            <a:r>
              <a:rPr lang="en-US" sz="2400" b="1" u="sng" dirty="0" smtClean="0">
                <a:hlinkClick r:id="rId3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2.2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/>
              <a:t>This set includes the numbers 12 - 20.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xmlns="" val="20340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95647" y="114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591385" y="20682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48790" y="41784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589019" y="10399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057103" y="46808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48790" y="25164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76847" y="19345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940065" y="53946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64407" y="35628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294861" y="12076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7155566" y="3657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842322" y="48516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78178" y="33241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384166" y="18874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3019" y="45532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24031" y="358536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514600" cy="1524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rot="16200000">
            <a:off x="3521557" y="151926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74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22974" y="23955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286364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12571" y="27785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59120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32647" y="484782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36229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44071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0905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73781" y="31250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797993" y="27111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286364" y="1678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976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638766" y="5127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30207" y="-9564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4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86564" y="10221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19717" y="33513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74394" y="2021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14707" y="491893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87226" y="7949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21580" y="4731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86565" y="36561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037212" y="25024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162884" y="11960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008997" y="35131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84205" y="52346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269133" y="1948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51702" y="26096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90313" y="138107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284102" y="395010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004480" y="46893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99746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31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582358" y="11984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020719" y="25766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496759" y="37832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36988" y="6448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705072" y="42857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496759" y="21213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24816" y="15394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588034" y="49995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12376" y="31677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648915" y="2282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942830" y="81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538625" y="303019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490291" y="44565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26147" y="29289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032135" y="149235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159829" y="49995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648200" y="37134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126454" y="41435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839633" y="52575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112414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47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36" grpId="0" animBg="1"/>
      <p:bldP spid="37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22974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362589" y="39333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38659" y="33454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248400" y="22666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31149" y="2124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286000" y="49530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935145" y="447458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38800" y="36394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210164" y="24180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420297" y="31350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328785" y="117777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43188" y="48332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47944" y="805050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054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7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234125" y="20399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4975654" y="428573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89843" y="39663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74950" y="12637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690256" y="40603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65390" y="17460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65914" y="11691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821954" y="3117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131479" y="21488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21818" y="25254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27904" y="36180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706290" y="49243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023753" y="31179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696126" y="17361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389840" y="4947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865914" y="31786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2687121" y="428573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232232" y="524003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302598" y="237968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0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1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36" grpId="0" animBg="1"/>
      <p:bldP spid="37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43182" y="208028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481185" y="39759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93354" y="27903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111240" y="50727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119766" y="21232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829163" y="50727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110802" y="39759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34133" y="132255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684421" y="30842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523411" y="25372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97993" y="16788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24600" y="415013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62186" y="54755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-231426" y="126380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28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15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675373" y="2680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580278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37985" y="23207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21995" y="5192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858000" y="2862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92275" y="22666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67000" y="5029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460627" y="37497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6069429" y="17329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73781" y="31250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4091907" y="27595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734166" y="3886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892075" y="16156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119766" y="37576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92074" y="51271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69526" y="126380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73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4993</TotalTime>
  <Words>118</Words>
  <Application>Microsoft Office PowerPoint</Application>
  <PresentationFormat>Экран (4:3)</PresentationFormat>
  <Paragraphs>45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17</cp:revision>
  <dcterms:created xsi:type="dcterms:W3CDTF">2017-01-20T15:17:56Z</dcterms:created>
  <dcterms:modified xsi:type="dcterms:W3CDTF">2021-07-01T07:16:32Z</dcterms:modified>
</cp:coreProperties>
</file>