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5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6" d="100"/>
          <a:sy n="66" d="100"/>
        </p:scale>
        <p:origin x="-127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F8E880-8829-45E8-80FF-8541CEA23926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F9B597-F8E9-44AD-927F-D2F4CF6897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53673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11958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68215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71795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45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73475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7807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16082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17771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11715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63730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37709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94955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attachment_id=924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attachment_id=924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75457" y="1676400"/>
            <a:ext cx="4993098" cy="40626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 dirty="0" smtClean="0"/>
              <a:t>Тучка</a:t>
            </a:r>
            <a:r>
              <a:rPr lang="en-US" sz="13800" b="1" dirty="0" smtClean="0"/>
              <a:t>!</a:t>
            </a:r>
            <a:endParaRPr lang="en-US" sz="4000" b="1" dirty="0" smtClean="0"/>
          </a:p>
          <a:p>
            <a:pPr algn="ctr"/>
            <a:r>
              <a:rPr lang="ru-RU" sz="4000" b="1" dirty="0" smtClean="0"/>
              <a:t>Часть</a:t>
            </a:r>
            <a:r>
              <a:rPr lang="en-US" sz="4000" b="1" dirty="0" smtClean="0"/>
              <a:t> 2.3</a:t>
            </a:r>
            <a:endParaRPr lang="en-US" sz="4000" b="1" dirty="0"/>
          </a:p>
          <a:p>
            <a:pPr algn="ctr"/>
            <a:endParaRPr lang="en-US" sz="2000" b="1" dirty="0" smtClean="0"/>
          </a:p>
          <a:p>
            <a:pPr algn="ctr"/>
            <a:r>
              <a:rPr lang="ru-RU" sz="2000" b="1" dirty="0" smtClean="0"/>
              <a:t>Числа от</a:t>
            </a:r>
            <a:r>
              <a:rPr lang="en-US" sz="2000" b="1" dirty="0" smtClean="0"/>
              <a:t> 12 </a:t>
            </a:r>
            <a:r>
              <a:rPr lang="ru-RU" sz="2000" b="1" dirty="0" smtClean="0"/>
              <a:t>до</a:t>
            </a:r>
            <a:r>
              <a:rPr lang="en-US" sz="2000" b="1" dirty="0" smtClean="0"/>
              <a:t> 20</a:t>
            </a:r>
            <a:r>
              <a:rPr lang="en-US" sz="2000" b="1" dirty="0" smtClean="0"/>
              <a:t>.</a:t>
            </a:r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671073" y="6396335"/>
            <a:ext cx="38353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/>
              <a:t>Ещё можно смотреть </a:t>
            </a:r>
            <a:r>
              <a:rPr lang="en-US" sz="2400" b="1" u="sng" dirty="0" smtClean="0">
                <a:hlinkClick r:id="rId3"/>
              </a:rPr>
              <a:t>here</a:t>
            </a:r>
            <a:r>
              <a:rPr lang="en-US" sz="2400" b="1" dirty="0" smtClean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6918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14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1901061" y="188398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664451" y="337517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990658" y="226699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237207" y="432167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214316" y="175506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822158" y="432167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087143" y="324610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6826419" y="146114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751868" y="261347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4176080" y="219951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112253" y="337517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987687" y="274622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6497853" y="324610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016853" y="461558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1908294" y="-521148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0443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5" grpId="0" animBg="1"/>
      <p:bldP spid="6" grpId="0" animBg="1"/>
      <p:bldP spid="7" grpId="0" animBg="1"/>
      <p:bldP spid="12" grpId="0" animBg="1"/>
      <p:bldP spid="11" grpId="0" animBg="1"/>
      <p:bldP spid="13" grpId="0" animBg="1"/>
      <p:bldP spid="15" grpId="0" animBg="1"/>
      <p:bldP spid="19" grpId="0" animBg="1"/>
      <p:bldP spid="20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28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15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295009" y="104391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528162" y="337315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882839" y="204354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323152" y="494070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095671" y="81672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030025" y="475352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295010" y="367796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3958260" y="40276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117442" y="353488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696295" y="467803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5377578" y="197041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460147" y="263137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3998758" y="140284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6392547" y="397187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112925" y="471112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2277971" y="1019237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1316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5" grpId="0" animBg="1"/>
      <p:bldP spid="6" grpId="0" animBg="1"/>
      <p:bldP spid="7" grpId="0" animBg="1"/>
      <p:bldP spid="12" grpId="0" animBg="1"/>
      <p:bldP spid="11" grpId="0" animBg="1"/>
      <p:bldP spid="13" grpId="0" animBg="1"/>
      <p:bldP spid="15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28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5466" y="1676400"/>
            <a:ext cx="4453079" cy="4678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 smtClean="0"/>
              <a:t>Splat!</a:t>
            </a:r>
          </a:p>
          <a:p>
            <a:pPr algn="ctr"/>
            <a:endParaRPr lang="en-US" sz="4000" b="1" dirty="0" smtClean="0"/>
          </a:p>
          <a:p>
            <a:pPr algn="ctr"/>
            <a:r>
              <a:rPr lang="en-US" sz="4000" b="1" dirty="0"/>
              <a:t>Set </a:t>
            </a:r>
            <a:r>
              <a:rPr lang="en-US" sz="4000" b="1" dirty="0" smtClean="0"/>
              <a:t>2.3</a:t>
            </a:r>
            <a:endParaRPr lang="en-US" sz="4000" b="1" dirty="0"/>
          </a:p>
          <a:p>
            <a:pPr algn="ctr"/>
            <a:endParaRPr lang="en-US" sz="2000" b="1" dirty="0" smtClean="0"/>
          </a:p>
          <a:p>
            <a:pPr algn="ctr"/>
            <a:r>
              <a:rPr lang="en-US" sz="2000" b="1" dirty="0"/>
              <a:t>This set includes the numbers 12 - 20.</a:t>
            </a:r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You can download more free sets </a:t>
            </a:r>
            <a:r>
              <a:rPr lang="en-US" sz="2400" b="1" u="sng" dirty="0" smtClean="0">
                <a:hlinkClick r:id="rId2"/>
              </a:rPr>
              <a:t>here</a:t>
            </a:r>
            <a:r>
              <a:rPr lang="en-US" sz="2400" b="1" dirty="0" smtClean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xmlns="" val="2034017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19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3460527" y="165025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560443" y="240970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556361" y="476568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589019" y="103994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176848" y="396537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016264" y="27432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318362" y="564799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176847" y="193455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460527" y="465908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352235" y="35814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6588060" y="247242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294861" y="120769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7712513" y="433323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2560443" y="435202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176846" y="299753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6831733" y="49530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7478485" y="218139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5819104" y="465908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6537819" y="358536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ular Callout 28"/>
          <p:cNvSpPr/>
          <p:nvPr/>
        </p:nvSpPr>
        <p:spPr>
          <a:xfrm>
            <a:off x="381000" y="206829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Сколько ты видишь синих точек?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0" name="Rectangular Callout 29"/>
          <p:cNvSpPr/>
          <p:nvPr/>
        </p:nvSpPr>
        <p:spPr>
          <a:xfrm>
            <a:off x="381000" y="9906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Налетела тучка</a:t>
            </a:r>
            <a:r>
              <a:rPr lang="en-US" b="1" dirty="0" smtClean="0">
                <a:solidFill>
                  <a:schemeClr val="tx1"/>
                </a:solidFill>
              </a:rPr>
              <a:t>!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1" name="Rectangular Callout 30"/>
          <p:cNvSpPr/>
          <p:nvPr/>
        </p:nvSpPr>
        <p:spPr>
          <a:xfrm>
            <a:off x="381000" y="18288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dirty="0" smtClean="0">
                <a:solidFill>
                  <a:srgbClr val="000000"/>
                </a:solidFill>
                <a:ea typeface="DejaVu Sans"/>
              </a:rPr>
              <a:t>Сколько точек накрыла тучка? Почему ты так считаешь?</a:t>
            </a:r>
            <a:endParaRPr lang="ru-RU" spc="-1" dirty="0">
              <a:latin typeface="Arial"/>
            </a:endParaRPr>
          </a:p>
        </p:txBody>
      </p:sp>
      <p:sp>
        <p:nvSpPr>
          <p:cNvPr id="32" name="Rectangular Callout 31"/>
          <p:cNvSpPr/>
          <p:nvPr/>
        </p:nvSpPr>
        <p:spPr>
          <a:xfrm>
            <a:off x="381000" y="27432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dirty="0" smtClean="0">
                <a:solidFill>
                  <a:srgbClr val="000000"/>
                </a:solidFill>
                <a:ea typeface="DejaVu Sans"/>
              </a:rPr>
              <a:t>Как ещё ты можешь доказать свой ответ?</a:t>
            </a:r>
            <a:endParaRPr lang="ru-RU" spc="-1" dirty="0">
              <a:latin typeface="Arial"/>
            </a:endParaRPr>
          </a:p>
        </p:txBody>
      </p:sp>
      <p:sp>
        <p:nvSpPr>
          <p:cNvPr id="33" name="Rectangular Callout 32"/>
          <p:cNvSpPr/>
          <p:nvPr/>
        </p:nvSpPr>
        <p:spPr>
          <a:xfrm>
            <a:off x="381000" y="35814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dirty="0" smtClean="0">
                <a:solidFill>
                  <a:srgbClr val="000000"/>
                </a:solidFill>
                <a:ea typeface="DejaVu Sans"/>
              </a:rPr>
              <a:t>Давай посмотрим, сколько точек накрыто тучкой.</a:t>
            </a:r>
            <a:endParaRPr lang="ru-RU" spc="-1" dirty="0">
              <a:latin typeface="Arial"/>
            </a:endParaRPr>
          </a:p>
        </p:txBody>
      </p:sp>
      <p:sp>
        <p:nvSpPr>
          <p:cNvPr id="34" name="Rectangular Callout 33"/>
          <p:cNvSpPr/>
          <p:nvPr/>
        </p:nvSpPr>
        <p:spPr>
          <a:xfrm>
            <a:off x="381000" y="4495800"/>
            <a:ext cx="2438400" cy="15240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Какой математический вывод можно сделать на основании этой картинки?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8" name="Freeform 27"/>
          <p:cNvSpPr/>
          <p:nvPr/>
        </p:nvSpPr>
        <p:spPr>
          <a:xfrm rot="16200000">
            <a:off x="2827047" y="751642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4743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28" grpId="0" animBg="1"/>
      <p:bldP spid="2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17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052798" y="164360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346713" y="402403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439885" y="152663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733800" y="425025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431521" y="526376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572000" y="52515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108094" y="275664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464970" y="300008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6934200" y="220641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172200" y="401314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2195463" y="507062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990600" y="405556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431522" y="275664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048459" y="423934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388440" y="111298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5831193" y="300008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324151" y="173082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532068" y="-30463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0685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5" grpId="0" animBg="1"/>
      <p:bldP spid="6" grpId="0" animBg="1"/>
      <p:bldP spid="7" grpId="0" animBg="1"/>
      <p:bldP spid="12" grpId="0" animBg="1"/>
      <p:bldP spid="10" grpId="0" animBg="1"/>
      <p:bldP spid="11" grpId="0" animBg="1"/>
      <p:bldP spid="13" grpId="0" animBg="1"/>
      <p:bldP spid="15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12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769144" y="155947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437391" y="501510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077528" y="243674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378950" y="25908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197921" y="184891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122332" y="530901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590800" y="273066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2502542" y="402723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477000" y="112470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186385" y="373332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4186384" y="84908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5638800" y="375410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3633600" y="1468071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4838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5" grpId="0" animBg="1"/>
      <p:bldP spid="6" grpId="0" animBg="1"/>
      <p:bldP spid="7" grpId="0" animBg="1"/>
      <p:bldP spid="12" grpId="0" animBg="1"/>
      <p:bldP spid="11" grpId="0" animBg="1"/>
      <p:bldP spid="13" grpId="0" animBg="1"/>
      <p:bldP spid="15" grpId="0" animBg="1"/>
      <p:bldP spid="18" grpId="0" animBg="1"/>
      <p:bldP spid="19" grpId="0" animBg="1"/>
      <p:bldP spid="23" grpId="0" animBg="1"/>
      <p:bldP spid="25" grpId="0" animBg="1"/>
      <p:bldP spid="26" grpId="0" animBg="1"/>
      <p:bldP spid="28" grpId="0" animBg="1"/>
      <p:bldP spid="2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13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3079396" y="117747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057400" y="313508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763485" y="175259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588065" y="400447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573022" y="182714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785481" y="488622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373310" y="361780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4573022" y="325685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971858" y="241497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494315" y="226422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5526348" y="118671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420623" y="459230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675030" y="355077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629993" y="2911400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9403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5" grpId="0" animBg="1"/>
      <p:bldP spid="6" grpId="0" animBg="1"/>
      <p:bldP spid="7" grpId="0" animBg="1"/>
      <p:bldP spid="12" grpId="0" animBg="1"/>
      <p:bldP spid="11" grpId="0" animBg="1"/>
      <p:bldP spid="13" grpId="0" animBg="1"/>
      <p:bldP spid="15" grpId="0" animBg="1"/>
      <p:bldP spid="18" grpId="0" animBg="1"/>
      <p:bldP spid="19" grpId="0" animBg="1"/>
      <p:bldP spid="23" grpId="0" animBg="1"/>
      <p:bldP spid="25" grpId="0" animBg="1"/>
      <p:bldP spid="26" grpId="0" animBg="1"/>
      <p:bldP spid="20" grpId="0" animBg="1"/>
      <p:bldP spid="28" grpId="0" animBg="1"/>
      <p:bldP spid="2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18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3137387" y="175913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084251" y="239806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116345" y="417842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572000" y="117057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528351" y="58674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984171" y="254613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576646" y="476159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388429" y="254613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09600" y="446767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6588060" y="247242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067898" y="114238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3376564" y="359059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2123041" y="564799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127172" y="383900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4987294" y="568856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85800" y="284117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5945237" y="489519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6537819" y="374666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280492" y="1961646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498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12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3718261" y="141204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836517" y="266286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574971" y="317635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718260" y="422551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853634" y="482383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5082281" y="496718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4307351" y="284117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987142" y="225334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114938" y="142127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5505082" y="38100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2057400" y="400634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2129156" y="183352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314511" y="-72524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8871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5" grpId="0" animBg="1"/>
      <p:bldP spid="7" grpId="0" animBg="1"/>
      <p:bldP spid="12" grpId="0" animBg="1"/>
      <p:bldP spid="11" grpId="0" animBg="1"/>
      <p:bldP spid="13" grpId="0" animBg="1"/>
      <p:bldP spid="15" grpId="0" animBg="1"/>
      <p:bldP spid="18" grpId="0" animBg="1"/>
      <p:bldP spid="19" grpId="0" animBg="1"/>
      <p:bldP spid="23" grpId="0" animBg="1"/>
      <p:bldP spid="25" grpId="0" animBg="1"/>
      <p:bldP spid="16" grpId="0" animBg="1"/>
      <p:bldP spid="20" grpId="0" animBg="1"/>
      <p:bldP spid="28" grpId="0" animBg="1"/>
      <p:bldP spid="2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16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1695664" y="127388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210870" y="34290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429671" y="195958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552324" y="382088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95775" y="401682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364120" y="166566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262864" y="364671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010375" y="33528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5857033" y="276497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889689" y="127388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2429670" y="48768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3483319" y="122852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649174" y="254740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2760732" y="63137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846238" y="267632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3649173" y="469174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1961646" y="935119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9454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5" grpId="0" animBg="1"/>
      <p:bldP spid="6" grpId="0" animBg="1"/>
      <p:bldP spid="7" grpId="0" animBg="1"/>
      <p:bldP spid="12" grpId="0" animBg="1"/>
      <p:bldP spid="10" grpId="0" animBg="1"/>
      <p:bldP spid="11" grpId="0" animBg="1"/>
      <p:bldP spid="13" grpId="0" animBg="1"/>
      <p:bldP spid="15" grpId="0" animBg="1"/>
      <p:bldP spid="18" grpId="0" animBg="1"/>
      <p:bldP spid="19" grpId="0" animBg="1"/>
      <p:bldP spid="21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2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12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3419810" y="198233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806477" y="275730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057400" y="325868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663477" y="367133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410831" y="61736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353851" y="460994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3195805" y="334513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534334" y="139450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576163" y="305122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4998660" y="173330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557753" y="471287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2209800" y="471049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1539206" y="819878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9369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5" grpId="0" animBg="1"/>
      <p:bldP spid="6" grpId="0" animBg="1"/>
      <p:bldP spid="7" grpId="0" animBg="1"/>
      <p:bldP spid="12" grpId="0" animBg="1"/>
      <p:bldP spid="11" grpId="0" animBg="1"/>
      <p:bldP spid="13" grpId="0" animBg="1"/>
      <p:bldP spid="18" grpId="0" animBg="1"/>
      <p:bldP spid="19" grpId="0" animBg="1"/>
      <p:bldP spid="23" grpId="0" animBg="1"/>
      <p:bldP spid="25" grpId="0" animBg="1"/>
      <p:bldP spid="26" grpId="0" animBg="1"/>
      <p:bldP spid="16" grpId="0" animBg="1"/>
      <p:bldP spid="28" grpId="0" animBg="1"/>
      <p:bldP spid="28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4942</TotalTime>
  <Words>126</Words>
  <Application>Microsoft Office PowerPoint</Application>
  <PresentationFormat>Экран (4:3)</PresentationFormat>
  <Paragraphs>50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Пользователь Windows</cp:lastModifiedBy>
  <cp:revision>19</cp:revision>
  <dcterms:created xsi:type="dcterms:W3CDTF">2017-01-20T15:17:56Z</dcterms:created>
  <dcterms:modified xsi:type="dcterms:W3CDTF">2021-07-01T07:24:45Z</dcterms:modified>
</cp:coreProperties>
</file>