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0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8E880-8829-45E8-80FF-8541CEA23926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9B597-F8E9-44AD-927F-D2F4CF6897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367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195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821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79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4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347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80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608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777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171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73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770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495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2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2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7" y="1676400"/>
            <a:ext cx="4993098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  <a:endParaRPr lang="en-US" sz="4000" b="1" dirty="0" smtClean="0"/>
          </a:p>
          <a:p>
            <a:pPr algn="ctr"/>
            <a:r>
              <a:rPr lang="ru-RU" sz="4000" b="1" dirty="0" smtClean="0"/>
              <a:t>Часть</a:t>
            </a:r>
            <a:r>
              <a:rPr lang="en-US" sz="4000" b="1" dirty="0" smtClean="0"/>
              <a:t> </a:t>
            </a:r>
            <a:r>
              <a:rPr lang="en-US" sz="4000" b="1" dirty="0" smtClean="0"/>
              <a:t>2.</a:t>
            </a:r>
            <a:r>
              <a:rPr lang="en-US" sz="4000" b="1" dirty="0" smtClean="0"/>
              <a:t>4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</a:t>
            </a:r>
            <a:r>
              <a:rPr lang="en-US" sz="2000" b="1" dirty="0" smtClean="0"/>
              <a:t> 12 </a:t>
            </a:r>
            <a:r>
              <a:rPr lang="ru-RU" sz="2000" b="1" dirty="0" smtClean="0"/>
              <a:t>до</a:t>
            </a:r>
            <a:r>
              <a:rPr lang="en-US" sz="2000" b="1" dirty="0" smtClean="0"/>
              <a:t> 20</a:t>
            </a:r>
            <a:r>
              <a:rPr lang="en-US" sz="2000" b="1" dirty="0" smtClean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3" y="6396335"/>
            <a:ext cx="383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Ещё можно смотреть </a:t>
            </a:r>
            <a:r>
              <a:rPr lang="en-US" sz="2400" b="1" u="sng" dirty="0" smtClean="0">
                <a:hlinkClick r:id="rId3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91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66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</a:t>
            </a:r>
            <a:r>
              <a:rPr lang="en-US" sz="4000" b="1" dirty="0" smtClean="0"/>
              <a:t>2.4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/>
              <a:t>This set includes the numbers 12 - 20.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xmlns="" val="203401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195647" y="114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591385" y="20682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48790" y="41784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89019" y="10399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057103" y="46808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48790" y="25164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76847" y="19345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940065" y="53946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764407" y="35628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588060" y="2472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294861" y="12076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155566" y="36576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842322" y="48516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78178" y="33241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384166" y="18874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113019" y="45532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24031" y="35853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2438400" cy="15240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8236039" y="2841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521557" y="1519267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74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522974" y="23955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286364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12571" y="27785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859120" y="48332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132647" y="484782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36229" y="2266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44071" y="48332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709056" y="3757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34133" y="11777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73781" y="31250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97993" y="27111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734166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286364" y="16788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119766" y="3757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638766" y="5127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426561" y="16939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30207" y="-9564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44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1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86564" y="10221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19717" y="33513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4394" y="20217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14707" y="49189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87226" y="7949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921580" y="4731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186565" y="36561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037212" y="25024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162884" y="11960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008997" y="35131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784205" y="52346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269133" y="1948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51702" y="26096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890313" y="13810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284102" y="39501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004480" y="46893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784204" y="24753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9526" y="99746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31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4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20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876273" y="125254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020719" y="25766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96759" y="37832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36988" y="6448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05072" y="42857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96759" y="21213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24816" y="15394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588034" y="49995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12376" y="31677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236029" y="20772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942830" y="8125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38625" y="30301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490291" y="44565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526147" y="292898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032135" y="14923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226592" y="51390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572000" y="33139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126454" y="41435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839633" y="52575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478485" y="36965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9526" y="1124141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4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36" grpId="0" animBg="1"/>
      <p:bldP spid="37" grpId="0" animBg="1"/>
      <p:bldP spid="24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14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522974" y="2266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362589" y="39333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38659" y="33454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248400" y="2266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31149" y="21241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286000" y="495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35145" y="447458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34133" y="11777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38800" y="36394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210164" y="24180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20297" y="3135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328785" y="11777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43188" y="48332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934200" y="31266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47944" y="805050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05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7" grpId="0" animBg="1"/>
      <p:bldP spid="18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234125" y="20399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975654" y="42857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089843" y="39663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74950" y="12637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90256" y="40603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65390" y="17460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65914" y="11691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821954" y="31179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131479" y="21488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421818" y="25254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27904" y="36180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706290" y="49243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23753" y="31179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696126" y="17361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389840" y="49471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865914" y="31786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2687121" y="42857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232232" y="52400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384166" y="18874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302598" y="2379681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30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36" grpId="0" animBg="1"/>
      <p:bldP spid="37" grpId="0" animBg="1"/>
      <p:bldP spid="24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15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43182" y="20802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81185" y="39759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93354" y="27903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111240" y="50727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119766" y="21232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29163" y="50727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110802" y="39759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34133" y="132255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84421" y="308424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523411" y="25372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734166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97993" y="16788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324600" y="41501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62186" y="54755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384166" y="18874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-231426" y="126380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728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1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675373" y="26807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580278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37985" y="23207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1995" y="51924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58000" y="28629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92275" y="22666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667000" y="5029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460627" y="37497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069429" y="17329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73781" y="31250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091907" y="27595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734166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892075" y="16156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119766" y="3757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92074" y="5127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384166" y="18874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9526" y="126380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773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1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5000</TotalTime>
  <Words>118</Words>
  <Application>Microsoft Office PowerPoint</Application>
  <PresentationFormat>Экран (4:3)</PresentationFormat>
  <Paragraphs>44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19</cp:revision>
  <dcterms:created xsi:type="dcterms:W3CDTF">2017-01-20T15:17:56Z</dcterms:created>
  <dcterms:modified xsi:type="dcterms:W3CDTF">2021-07-01T07:25:21Z</dcterms:modified>
</cp:coreProperties>
</file>