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59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70" d="100"/>
          <a:sy n="70" d="100"/>
        </p:scale>
        <p:origin x="-1156" y="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F8E880-8829-45E8-80FF-8541CEA23926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9B597-F8E9-44AD-927F-D2F4CF6897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536731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11958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68215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71795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45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3475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67807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6082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17771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17157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73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37709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E2CA19-5C6B-4621-92C7-32A0D0630CAE}" type="datetimeFigureOut">
              <a:rPr lang="en-US" smtClean="0"/>
              <a:pPr/>
              <a:t>7/1/2021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AB5D8D-6413-49BF-B7F4-E80E6AD8FA2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9495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attachment_id=92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?attachment_id=92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075457" y="1676400"/>
            <a:ext cx="4993098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3800" b="1" dirty="0" smtClean="0"/>
              <a:t>Тучка</a:t>
            </a:r>
            <a:r>
              <a:rPr lang="en-US" sz="13800" b="1" dirty="0" smtClean="0"/>
              <a:t>!</a:t>
            </a:r>
            <a:endParaRPr lang="en-US" sz="4000" b="1" dirty="0" smtClean="0"/>
          </a:p>
          <a:p>
            <a:pPr algn="ctr"/>
            <a:r>
              <a:rPr lang="ru-RU" sz="4000" b="1" dirty="0" smtClean="0"/>
              <a:t>Часть</a:t>
            </a:r>
            <a:r>
              <a:rPr lang="en-US" sz="4000" b="1" dirty="0" smtClean="0"/>
              <a:t> 2.5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ru-RU" sz="2000" b="1" dirty="0" smtClean="0"/>
              <a:t>Числа от</a:t>
            </a:r>
            <a:r>
              <a:rPr lang="en-US" sz="2000" b="1" dirty="0" smtClean="0"/>
              <a:t> 12 </a:t>
            </a:r>
            <a:r>
              <a:rPr lang="ru-RU" sz="2000" b="1" dirty="0" smtClean="0"/>
              <a:t>до</a:t>
            </a:r>
            <a:r>
              <a:rPr lang="en-US" sz="2000" b="1" dirty="0" smtClean="0"/>
              <a:t> 20</a:t>
            </a:r>
            <a:r>
              <a:rPr lang="en-US" sz="2000" b="1" dirty="0" smtClean="0"/>
              <a:t>.</a:t>
            </a:r>
            <a:endParaRPr lang="en-US" sz="2000" b="1" dirty="0"/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671073" y="6396335"/>
            <a:ext cx="38353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/>
              <a:t>Ещё можно смотреть </a:t>
            </a:r>
            <a:r>
              <a:rPr lang="en-US" sz="2400" b="1" u="sng" dirty="0" smtClean="0">
                <a:hlinkClick r:id="rId3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8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17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532325" y="169024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83544" y="34753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00151" y="27721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066326" y="498790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152884" y="44895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845580" y="15613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481661" y="418471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24492" y="306607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773107" y="10602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85278" y="271365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3642936" y="229969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062563" y="369744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001800" y="13345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6390373" y="33469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10281" y="471576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152884" y="2151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7237465" y="27591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364984" y="2950936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044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9" grpId="0" animBg="1"/>
      <p:bldP spid="20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1" grpId="0" animBg="1"/>
      <p:bldP spid="24" grpId="0" animBg="1"/>
      <p:bldP spid="28" grpId="0" animBg="1"/>
      <p:bldP spid="2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493053" y="10621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754958" y="38584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109635" y="25288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1611705" y="33481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672752" y="10348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01003" y="49345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897429" y="39196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645151" y="47742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10459" y="44082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493843" y="15975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603515" y="27966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604374" y="24556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613326" y="34105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225554" y="18881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3191138" y="19748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3815719" y="38104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31639" y="28227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3301003" y="30905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653594" y="809516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31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7" grpId="0" animBg="1"/>
      <p:bldP spid="24" grpId="0" animBg="1"/>
      <p:bldP spid="29" grpId="0" animBg="1"/>
      <p:bldP spid="28" grpId="0" animBg="1"/>
      <p:bldP spid="2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345466" y="1676400"/>
            <a:ext cx="4453079" cy="46782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3800" b="1" dirty="0" smtClean="0"/>
              <a:t>Splat!</a:t>
            </a:r>
          </a:p>
          <a:p>
            <a:pPr algn="ctr"/>
            <a:endParaRPr lang="en-US" sz="4000" b="1" dirty="0" smtClean="0"/>
          </a:p>
          <a:p>
            <a:pPr algn="ctr"/>
            <a:r>
              <a:rPr lang="en-US" sz="4000" b="1" dirty="0"/>
              <a:t>Set </a:t>
            </a:r>
            <a:r>
              <a:rPr lang="en-US" sz="4000" b="1" dirty="0" smtClean="0"/>
              <a:t>2.5</a:t>
            </a:r>
            <a:endParaRPr lang="en-US" sz="4000" b="1" dirty="0"/>
          </a:p>
          <a:p>
            <a:pPr algn="ctr"/>
            <a:endParaRPr lang="en-US" sz="2000" b="1" dirty="0" smtClean="0"/>
          </a:p>
          <a:p>
            <a:pPr algn="ctr"/>
            <a:r>
              <a:rPr lang="en-US" sz="2000" b="1" dirty="0"/>
              <a:t>This set includes the numbers 12 - 20.</a:t>
            </a:r>
          </a:p>
          <a:p>
            <a:pPr algn="ctr"/>
            <a:endParaRPr lang="en-US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978704" y="838200"/>
            <a:ext cx="5220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/>
              <a:t>You can download more free sets </a:t>
            </a:r>
            <a:r>
              <a:rPr lang="en-US" sz="2400" b="1" u="sng" dirty="0" smtClean="0">
                <a:hlinkClick r:id="rId2"/>
              </a:rPr>
              <a:t>here</a:t>
            </a:r>
            <a:r>
              <a:rPr lang="en-US" sz="2400" b="1" dirty="0" smtClean="0"/>
              <a:t>. </a:t>
            </a:r>
            <a:endParaRPr lang="en-US" sz="7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4017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19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95646" y="1382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966481" y="25874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778723" y="44087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371304" y="957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807783" y="345402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83475" y="32439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534590" y="56621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534590" y="19550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830098" y="5573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744014" y="40520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49770" y="289221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664869" y="1382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606468" y="4593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3195645" y="53417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70762" y="2362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47453" y="188322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7595578" y="29432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882933" y="4593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958783" y="39079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ular Callout 28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Сколько ты видишь синих точек?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6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Налетела тучка</a:t>
            </a:r>
            <a:r>
              <a:rPr lang="en-US" b="1" dirty="0" smtClean="0">
                <a:solidFill>
                  <a:schemeClr val="tx1"/>
                </a:solidFill>
              </a:rPr>
              <a:t>!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1" name="Rectangular Callout 30"/>
          <p:cNvSpPr/>
          <p:nvPr/>
        </p:nvSpPr>
        <p:spPr>
          <a:xfrm>
            <a:off x="381000" y="1828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Сколько точек накрыла тучка? Почему ты так считаешь?</a:t>
            </a:r>
            <a:endParaRPr lang="ru-RU" spc="-1" dirty="0">
              <a:latin typeface="Arial"/>
            </a:endParaRPr>
          </a:p>
        </p:txBody>
      </p:sp>
      <p:sp>
        <p:nvSpPr>
          <p:cNvPr id="32" name="Rectangular Callout 31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Как ещё ты можешь доказать свой ответ?</a:t>
            </a:r>
            <a:endParaRPr lang="ru-RU" spc="-1" dirty="0">
              <a:latin typeface="Arial"/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ru-RU" b="1" spc="-1" dirty="0" smtClean="0">
                <a:solidFill>
                  <a:srgbClr val="000000"/>
                </a:solidFill>
                <a:ea typeface="DejaVu Sans"/>
              </a:rPr>
              <a:t>Давай посмотрим, сколько точек накрыто тучкой.</a:t>
            </a:r>
            <a:endParaRPr lang="ru-RU" spc="-1" dirty="0">
              <a:latin typeface="Arial"/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4495800"/>
            <a:ext cx="2514600" cy="15240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Какой математический вывод можно сделать на основании этой картинки?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 rot="16200000">
            <a:off x="2699224" y="1558142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4743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16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308381" y="19125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549353" y="361562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640628" y="93881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877411" y="34025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018925" y="47099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877410" y="137175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640628" y="483185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1464970" y="300008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5715000" y="19029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07947" y="10778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95665" y="448279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842322" y="21319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5238381" y="47767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3913720" y="4771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019351" y="358791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4420118" y="23860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27677" y="679655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0685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1" grpId="0" animBg="1"/>
      <p:bldP spid="22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166150" y="19916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862524" y="395722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204483" y="12648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4903900" y="28896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582780" y="503599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41265" y="169775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32539" y="486394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2028825" y="332608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487886" y="2454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571802" y="14038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659591" y="254330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477575" y="67962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583206" y="391391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91532" y="1005657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83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8" grpId="0" animBg="1"/>
      <p:bldP spid="2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14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2585348" y="117747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447800" y="333477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491566" y="24367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232432" y="3550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600228" y="79071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2922806" y="448938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173177" y="333477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444437" y="24367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330035" y="23751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805570" y="165462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5468321" y="1600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161409" y="391649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6751229" y="35507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5416686" y="475063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019046" y="1350806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9403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20" grpId="0" animBg="1"/>
      <p:bldP spid="21" grpId="0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20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3" name="Oval 2"/>
          <p:cNvSpPr/>
          <p:nvPr/>
        </p:nvSpPr>
        <p:spPr>
          <a:xfrm>
            <a:off x="3137387" y="17591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084251" y="239806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2045463" y="408047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3995057" y="87666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528351" y="58674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78085" y="284004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133197" y="480053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388429" y="25461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234436" y="388394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588060" y="247242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067898" y="11423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4987293" y="146728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624706" y="51891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2956850" y="284004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127172" y="38390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4987294" y="56885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874508" y="392084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5945237" y="489519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6537819" y="374666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33400" y="26919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30818" y="-95815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498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" grpId="0" animBg="1"/>
      <p:bldP spid="5" grpId="0" animBg="1"/>
      <p:bldP spid="6" grpId="0" animBg="1"/>
      <p:bldP spid="7" grpId="0" animBg="1"/>
      <p:bldP spid="12" grpId="0" animBg="1"/>
      <p:bldP spid="9" grpId="0" animBg="1"/>
      <p:bldP spid="10" grpId="0" animBg="1"/>
      <p:bldP spid="11" grpId="0" animBg="1"/>
      <p:bldP spid="13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12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691835" y="16002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836517" y="319750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551714" y="369460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132055" y="10123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626520" y="40408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920435" y="518160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247007" y="281509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830495" y="276397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5442856" y="227842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6324600" y="13389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740250" y="475705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159827" y="50509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228056" y="1127795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87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7" grpId="0" animBg="1"/>
      <p:bldP spid="12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3" grpId="0" animBg="1"/>
      <p:bldP spid="25" grpId="0" animBg="1"/>
      <p:bldP spid="16" grpId="0" animBg="1"/>
      <p:bldP spid="20" grpId="0" animBg="1"/>
      <p:bldP spid="28" grpId="0" animBg="1"/>
      <p:bldP spid="2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18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1487391" y="272781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061636" y="169988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5596065" y="411186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404036" y="369140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420407" y="401036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583784" y="138731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5008236" y="51335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964683" y="513355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4898986" y="194248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4420407" y="6923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3631882" y="2433899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6967085" y="272781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596065" y="313835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3551127" y="36499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697949" y="200468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652997" y="28444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1453547" y="4405780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2697950" y="513355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2102436" y="1188761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454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0" grpId="0" animBg="1"/>
      <p:bldP spid="11" grpId="0" animBg="1"/>
      <p:bldP spid="13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 animBg="1"/>
      <p:bldP spid="24" grpId="0" animBg="1"/>
      <p:bldP spid="29" grpId="0" animBg="1"/>
      <p:bldP spid="28" grpId="0" animBg="1"/>
      <p:bldP spid="2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smtClean="0">
                <a:solidFill>
                  <a:schemeClr val="tx1"/>
                </a:solidFill>
              </a:rPr>
              <a:t>13</a:t>
            </a:r>
            <a:endParaRPr lang="en-US" sz="6000" b="1" dirty="0">
              <a:solidFill>
                <a:schemeClr val="tx1"/>
              </a:solidFill>
            </a:endParaRPr>
          </a:p>
        </p:txBody>
      </p:sp>
      <p:sp>
        <p:nvSpPr>
          <p:cNvPr id="5" name="Oval 4"/>
          <p:cNvSpPr/>
          <p:nvPr/>
        </p:nvSpPr>
        <p:spPr>
          <a:xfrm>
            <a:off x="3419810" y="1982336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251306" y="2529844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905000" y="343924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5663477" y="367133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410831" y="617368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3851" y="4609945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3195805" y="334513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6534334" y="1394507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4576163" y="3051222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4998660" y="17333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4557753" y="471287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6240419" y="4609301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2198914" y="4679903"/>
            <a:ext cx="587829" cy="587829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539206" y="819878"/>
            <a:ext cx="4804948" cy="498775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36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5" grpId="0" animBg="1"/>
      <p:bldP spid="6" grpId="0" animBg="1"/>
      <p:bldP spid="7" grpId="0" animBg="1"/>
      <p:bldP spid="12" grpId="0" animBg="1"/>
      <p:bldP spid="11" grpId="0" animBg="1"/>
      <p:bldP spid="13" grpId="0" animBg="1"/>
      <p:bldP spid="18" grpId="0" animBg="1"/>
      <p:bldP spid="19" grpId="0" animBg="1"/>
      <p:bldP spid="23" grpId="0" animBg="1"/>
      <p:bldP spid="25" grpId="0" animBg="1"/>
      <p:bldP spid="26" grpId="0" animBg="1"/>
      <p:bldP spid="16" grpId="0" animBg="1"/>
      <p:bldP spid="20" grpId="0" animBg="1"/>
      <p:bldP spid="28" grpId="0" animBg="1"/>
      <p:bldP spid="28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4967</TotalTime>
  <Words>126</Words>
  <Application>Microsoft Office PowerPoint</Application>
  <PresentationFormat>Экран (4:3)</PresentationFormat>
  <Paragraphs>50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Пользователь Windows</cp:lastModifiedBy>
  <cp:revision>18</cp:revision>
  <dcterms:created xsi:type="dcterms:W3CDTF">2017-01-20T15:17:56Z</dcterms:created>
  <dcterms:modified xsi:type="dcterms:W3CDTF">2021-07-01T07:26:01Z</dcterms:modified>
</cp:coreProperties>
</file>