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312" r:id="rId3"/>
    <p:sldId id="315" r:id="rId4"/>
    <p:sldId id="324" r:id="rId5"/>
    <p:sldId id="316" r:id="rId6"/>
    <p:sldId id="317" r:id="rId7"/>
    <p:sldId id="319" r:id="rId8"/>
    <p:sldId id="25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66FF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469" y="1676400"/>
            <a:ext cx="4993098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/>
              <a:t>Тучка</a:t>
            </a:r>
            <a:r>
              <a:rPr lang="en-US" sz="13800" b="1"/>
              <a:t>!</a:t>
            </a:r>
            <a:endParaRPr lang="en-US" sz="13800" b="1" dirty="0"/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10.1 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тучки двух цветов с числами.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6396335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3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6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ular Callout 19"/>
          <p:cNvSpPr/>
          <p:nvPr/>
        </p:nvSpPr>
        <p:spPr>
          <a:xfrm>
            <a:off x="381000" y="4114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Какие числа могут быть под второй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1" name="Rectangular Callout 20"/>
          <p:cNvSpPr/>
          <p:nvPr/>
        </p:nvSpPr>
        <p:spPr>
          <a:xfrm>
            <a:off x="380999" y="5107581"/>
            <a:ext cx="2276572" cy="801182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какие там числа.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6" name="Rectangular Callout 35"/>
          <p:cNvSpPr/>
          <p:nvPr/>
        </p:nvSpPr>
        <p:spPr>
          <a:xfrm>
            <a:off x="380999" y="3696163"/>
            <a:ext cx="2261824" cy="1143001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посмотрим, какие числа под первой тучкой.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0999" y="3334051"/>
            <a:ext cx="1982967" cy="100935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Какие есть возможные комбинации?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3" name="Rectangular Callout 22"/>
          <p:cNvSpPr/>
          <p:nvPr/>
        </p:nvSpPr>
        <p:spPr>
          <a:xfrm>
            <a:off x="381000" y="2626480"/>
            <a:ext cx="3877968" cy="125972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Помните и то, что под тучками разных цветов – разные суммы. Какие могут быть числа под каждой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2057400"/>
            <a:ext cx="3733800" cy="12954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Помните, что под тучками могут быть только те числа, которые вы видите на экране.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1393371"/>
            <a:ext cx="20574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Какая сумма чисел закрыта каждой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1200451"/>
            <a:ext cx="1963848" cy="968829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30" name="Rectangular Callout 29"/>
          <p:cNvSpPr/>
          <p:nvPr/>
        </p:nvSpPr>
        <p:spPr>
          <a:xfrm>
            <a:off x="381000" y="381000"/>
            <a:ext cx="1963848" cy="10668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Общая сумма чисел…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4591119" y="294945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" name="Oval 8"/>
          <p:cNvSpPr/>
          <p:nvPr/>
        </p:nvSpPr>
        <p:spPr>
          <a:xfrm>
            <a:off x="6260333" y="4674203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7" name="Oval 36"/>
          <p:cNvSpPr/>
          <p:nvPr/>
        </p:nvSpPr>
        <p:spPr>
          <a:xfrm>
            <a:off x="4844629" y="166499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8" name="Oval 37"/>
          <p:cNvSpPr/>
          <p:nvPr/>
        </p:nvSpPr>
        <p:spPr>
          <a:xfrm>
            <a:off x="6902428" y="363811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1" name="Oval 40"/>
          <p:cNvSpPr/>
          <p:nvPr/>
        </p:nvSpPr>
        <p:spPr>
          <a:xfrm>
            <a:off x="4885033" y="405478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6390131" y="160564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2" name="Oval 21"/>
          <p:cNvSpPr/>
          <p:nvPr/>
        </p:nvSpPr>
        <p:spPr>
          <a:xfrm>
            <a:off x="8008547" y="474709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9" name="Freeform 18"/>
          <p:cNvSpPr/>
          <p:nvPr/>
        </p:nvSpPr>
        <p:spPr>
          <a:xfrm rot="16200000">
            <a:off x="6033135" y="3368820"/>
            <a:ext cx="2715629" cy="281894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 rot="16200000">
            <a:off x="4623660" y="329340"/>
            <a:ext cx="2715630" cy="281895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ular Callout 31">
            <a:extLst>
              <a:ext uri="{FF2B5EF4-FFF2-40B4-BE49-F238E27FC236}">
                <a16:creationId xmlns:a16="http://schemas.microsoft.com/office/drawing/2014/main" id="{62C6101F-050B-448D-9147-581143D40CFC}"/>
              </a:ext>
            </a:extLst>
          </p:cNvPr>
          <p:cNvSpPr/>
          <p:nvPr/>
        </p:nvSpPr>
        <p:spPr>
          <a:xfrm>
            <a:off x="380999" y="1397000"/>
            <a:ext cx="20574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Какая сумма чисел закрыта каждой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03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36" grpId="0" animBg="1"/>
      <p:bldP spid="34" grpId="0" animBg="1"/>
      <p:bldP spid="23" grpId="0" animBg="1"/>
      <p:bldP spid="33" grpId="0" animBg="1"/>
      <p:bldP spid="32" grpId="0" animBg="1"/>
      <p:bldP spid="31" grpId="0" animBg="1"/>
      <p:bldP spid="30" grpId="0" animBg="1"/>
      <p:bldP spid="35" grpId="0" animBg="1"/>
      <p:bldP spid="3" grpId="0" animBg="1"/>
      <p:bldP spid="9" grpId="0" animBg="1"/>
      <p:bldP spid="37" grpId="0" animBg="1"/>
      <p:bldP spid="38" grpId="0" animBg="1"/>
      <p:bldP spid="41" grpId="0" animBg="1"/>
      <p:bldP spid="44" grpId="0" animBg="1"/>
      <p:bldP spid="22" grpId="0" animBg="1"/>
      <p:bldP spid="19" grpId="0" animBg="1"/>
      <p:bldP spid="19" grpId="1" animBg="1"/>
      <p:bldP spid="18" grpId="0" animBg="1"/>
      <p:bldP spid="18" grpId="1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1389491" y="4125685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3133091" y="4125685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8" name="Oval 47"/>
          <p:cNvSpPr/>
          <p:nvPr/>
        </p:nvSpPr>
        <p:spPr>
          <a:xfrm>
            <a:off x="2016450" y="295945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9" name="Oval 48"/>
          <p:cNvSpPr/>
          <p:nvPr/>
        </p:nvSpPr>
        <p:spPr>
          <a:xfrm>
            <a:off x="6209653" y="388619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0" name="Oval 49"/>
          <p:cNvSpPr/>
          <p:nvPr/>
        </p:nvSpPr>
        <p:spPr>
          <a:xfrm>
            <a:off x="7490383" y="3253365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1" name="Oval 50"/>
          <p:cNvSpPr/>
          <p:nvPr/>
        </p:nvSpPr>
        <p:spPr>
          <a:xfrm>
            <a:off x="4691097" y="217706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2" name="Oval 51"/>
          <p:cNvSpPr/>
          <p:nvPr/>
        </p:nvSpPr>
        <p:spPr>
          <a:xfrm>
            <a:off x="6247235" y="2013856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6" name="Oval 55"/>
          <p:cNvSpPr/>
          <p:nvPr/>
        </p:nvSpPr>
        <p:spPr>
          <a:xfrm>
            <a:off x="3133090" y="1589314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0" name="Freeform 29"/>
          <p:cNvSpPr/>
          <p:nvPr/>
        </p:nvSpPr>
        <p:spPr>
          <a:xfrm rot="16200000">
            <a:off x="830324" y="2616568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155041" y="1644894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646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2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3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2" grpId="0" animBg="1"/>
      <p:bldP spid="25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6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2065679" y="114300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Oval 36"/>
          <p:cNvSpPr/>
          <p:nvPr/>
        </p:nvSpPr>
        <p:spPr>
          <a:xfrm>
            <a:off x="6169853" y="255155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9" name="Oval 38"/>
          <p:cNvSpPr/>
          <p:nvPr/>
        </p:nvSpPr>
        <p:spPr>
          <a:xfrm>
            <a:off x="7478485" y="255155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2" name="Oval 41"/>
          <p:cNvSpPr/>
          <p:nvPr/>
        </p:nvSpPr>
        <p:spPr>
          <a:xfrm>
            <a:off x="7342603" y="389951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5" name="Oval 24"/>
          <p:cNvSpPr/>
          <p:nvPr/>
        </p:nvSpPr>
        <p:spPr>
          <a:xfrm>
            <a:off x="6266932" y="3534104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6" name="Oval 25"/>
          <p:cNvSpPr/>
          <p:nvPr/>
        </p:nvSpPr>
        <p:spPr>
          <a:xfrm>
            <a:off x="4797359" y="103787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8" name="Oval 77"/>
          <p:cNvSpPr/>
          <p:nvPr/>
        </p:nvSpPr>
        <p:spPr>
          <a:xfrm>
            <a:off x="1155209" y="2539183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79" name="Oval 78"/>
          <p:cNvSpPr/>
          <p:nvPr/>
        </p:nvSpPr>
        <p:spPr>
          <a:xfrm>
            <a:off x="3124199" y="2539183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0" name="Oval 79"/>
          <p:cNvSpPr/>
          <p:nvPr/>
        </p:nvSpPr>
        <p:spPr>
          <a:xfrm>
            <a:off x="5203371" y="381000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81" name="Oval 80"/>
          <p:cNvSpPr/>
          <p:nvPr/>
        </p:nvSpPr>
        <p:spPr>
          <a:xfrm>
            <a:off x="4635458" y="253918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30" name="Freeform 29"/>
          <p:cNvSpPr/>
          <p:nvPr/>
        </p:nvSpPr>
        <p:spPr>
          <a:xfrm rot="16200000">
            <a:off x="906377" y="878590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059280" y="2226542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769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37" grpId="0" animBg="1"/>
      <p:bldP spid="39" grpId="0" animBg="1"/>
      <p:bldP spid="42" grpId="0" animBg="1"/>
      <p:bldP spid="25" grpId="0" animBg="1"/>
      <p:bldP spid="26" grpId="0" animBg="1"/>
      <p:bldP spid="78" grpId="0" animBg="1"/>
      <p:bldP spid="79" grpId="0" animBg="1"/>
      <p:bldP spid="80" grpId="0" animBg="1"/>
      <p:bldP spid="81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483161" y="349423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8" name="Oval 37"/>
          <p:cNvSpPr/>
          <p:nvPr/>
        </p:nvSpPr>
        <p:spPr>
          <a:xfrm>
            <a:off x="2060089" y="197177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6519991" y="246017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4" name="Oval 23"/>
          <p:cNvSpPr/>
          <p:nvPr/>
        </p:nvSpPr>
        <p:spPr>
          <a:xfrm>
            <a:off x="5463593" y="105127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6" name="Oval 25"/>
          <p:cNvSpPr/>
          <p:nvPr/>
        </p:nvSpPr>
        <p:spPr>
          <a:xfrm>
            <a:off x="4625393" y="234960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7" name="Oval 26"/>
          <p:cNvSpPr/>
          <p:nvPr/>
        </p:nvSpPr>
        <p:spPr>
          <a:xfrm>
            <a:off x="7587342" y="381527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3" name="Oval 32"/>
          <p:cNvSpPr/>
          <p:nvPr/>
        </p:nvSpPr>
        <p:spPr>
          <a:xfrm>
            <a:off x="3141385" y="323735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1" name="Oval 50"/>
          <p:cNvSpPr/>
          <p:nvPr/>
        </p:nvSpPr>
        <p:spPr>
          <a:xfrm>
            <a:off x="1178996" y="323735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2" name="Oval 51"/>
          <p:cNvSpPr/>
          <p:nvPr/>
        </p:nvSpPr>
        <p:spPr>
          <a:xfrm>
            <a:off x="6324600" y="444137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0" name="Freeform 29"/>
          <p:cNvSpPr/>
          <p:nvPr/>
        </p:nvSpPr>
        <p:spPr>
          <a:xfrm rot="16200000">
            <a:off x="942884" y="1564390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231672" y="201500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36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9" grpId="0" animBg="1"/>
      <p:bldP spid="38" grpId="0" animBg="1"/>
      <p:bldP spid="44" grpId="0" animBg="1"/>
      <p:bldP spid="24" grpId="0" animBg="1"/>
      <p:bldP spid="26" grpId="0" animBg="1"/>
      <p:bldP spid="27" grpId="0" animBg="1"/>
      <p:bldP spid="33" grpId="0" animBg="1"/>
      <p:bldP spid="51" grpId="0" animBg="1"/>
      <p:bldP spid="52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Oval 37"/>
          <p:cNvSpPr/>
          <p:nvPr/>
        </p:nvSpPr>
        <p:spPr>
          <a:xfrm>
            <a:off x="2866519" y="201759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5" name="Oval 44"/>
          <p:cNvSpPr/>
          <p:nvPr/>
        </p:nvSpPr>
        <p:spPr>
          <a:xfrm>
            <a:off x="4512984" y="133179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8" name="Oval 47"/>
          <p:cNvSpPr/>
          <p:nvPr/>
        </p:nvSpPr>
        <p:spPr>
          <a:xfrm>
            <a:off x="5519392" y="348342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6" name="Oval 35"/>
          <p:cNvSpPr/>
          <p:nvPr/>
        </p:nvSpPr>
        <p:spPr>
          <a:xfrm>
            <a:off x="6887417" y="2460171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53" name="Oval 52"/>
          <p:cNvSpPr/>
          <p:nvPr/>
        </p:nvSpPr>
        <p:spPr>
          <a:xfrm>
            <a:off x="1190952" y="465956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57" name="Oval 56"/>
          <p:cNvSpPr/>
          <p:nvPr/>
        </p:nvSpPr>
        <p:spPr>
          <a:xfrm>
            <a:off x="3160434" y="465956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58" name="Oval 57"/>
          <p:cNvSpPr/>
          <p:nvPr/>
        </p:nvSpPr>
        <p:spPr>
          <a:xfrm>
            <a:off x="7621993" y="368797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30" name="Freeform 29"/>
          <p:cNvSpPr/>
          <p:nvPr/>
        </p:nvSpPr>
        <p:spPr>
          <a:xfrm rot="16200000">
            <a:off x="961933" y="2986683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286651" y="201500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36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6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8" grpId="0" animBg="1"/>
      <p:bldP spid="45" grpId="0" animBg="1"/>
      <p:bldP spid="48" grpId="0" animBg="1"/>
      <p:bldP spid="36" grpId="0" animBg="1"/>
      <p:bldP spid="53" grpId="0" animBg="1"/>
      <p:bldP spid="57" grpId="0" animBg="1"/>
      <p:bldP spid="58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1342342" y="3889770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7" name="Oval 36"/>
          <p:cNvSpPr/>
          <p:nvPr/>
        </p:nvSpPr>
        <p:spPr>
          <a:xfrm>
            <a:off x="3255507" y="4058982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8" name="Oval 37"/>
          <p:cNvSpPr/>
          <p:nvPr/>
        </p:nvSpPr>
        <p:spPr>
          <a:xfrm>
            <a:off x="2141608" y="2788033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9" name="Oval 38"/>
          <p:cNvSpPr/>
          <p:nvPr/>
        </p:nvSpPr>
        <p:spPr>
          <a:xfrm>
            <a:off x="5402372" y="368797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1" name="Oval 40"/>
          <p:cNvSpPr/>
          <p:nvPr/>
        </p:nvSpPr>
        <p:spPr>
          <a:xfrm>
            <a:off x="7621993" y="3734159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44" name="Oval 43"/>
          <p:cNvSpPr/>
          <p:nvPr/>
        </p:nvSpPr>
        <p:spPr>
          <a:xfrm>
            <a:off x="7552945" y="2376738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4" name="Oval 23"/>
          <p:cNvSpPr/>
          <p:nvPr/>
        </p:nvSpPr>
        <p:spPr>
          <a:xfrm>
            <a:off x="3057812" y="1075274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5" name="Oval 24"/>
          <p:cNvSpPr/>
          <p:nvPr/>
        </p:nvSpPr>
        <p:spPr>
          <a:xfrm>
            <a:off x="4730148" y="1436044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7" name="Oval 26"/>
          <p:cNvSpPr/>
          <p:nvPr/>
        </p:nvSpPr>
        <p:spPr>
          <a:xfrm>
            <a:off x="6310473" y="2311507"/>
            <a:ext cx="587829" cy="58782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0" name="Freeform 29"/>
          <p:cNvSpPr/>
          <p:nvPr/>
        </p:nvSpPr>
        <p:spPr>
          <a:xfrm rot="16200000">
            <a:off x="1038989" y="2380653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 30"/>
          <p:cNvSpPr/>
          <p:nvPr/>
        </p:nvSpPr>
        <p:spPr>
          <a:xfrm rot="16200000">
            <a:off x="5286651" y="2015009"/>
            <a:ext cx="3223303" cy="334593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rgbClr val="00CC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36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4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37" grpId="0" animBg="1"/>
      <p:bldP spid="38" grpId="0" animBg="1"/>
      <p:bldP spid="39" grpId="0" animBg="1"/>
      <p:bldP spid="41" grpId="0" animBg="1"/>
      <p:bldP spid="44" grpId="0" animBg="1"/>
      <p:bldP spid="24" grpId="0" animBg="1"/>
      <p:bldP spid="25" grpId="0" animBg="1"/>
      <p:bldP spid="27" grpId="0" animBg="1"/>
      <p:bldP spid="30" grpId="0" animBg="1"/>
      <p:bldP spid="30" grpId="1" animBg="1"/>
      <p:bldP spid="31" grpId="0" animBg="1"/>
      <p:bldP spid="3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73448" y="1676400"/>
            <a:ext cx="6197146" cy="49859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/>
              <a:t>Splat!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10.1 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</a:t>
            </a:r>
            <a:r>
              <a:rPr lang="en-US" sz="2000" b="1" u="sng" dirty="0"/>
              <a:t>Instant Number Splats with 2 Variables!</a:t>
            </a:r>
          </a:p>
          <a:p>
            <a:pPr algn="ctr"/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You can download more free sets </a:t>
            </a:r>
            <a:r>
              <a:rPr lang="en-US" sz="2400" b="1" u="sng" dirty="0">
                <a:hlinkClick r:id="rId2"/>
              </a:rPr>
              <a:t>here</a:t>
            </a:r>
            <a:r>
              <a:rPr lang="en-US" sz="2400" b="1" dirty="0"/>
              <a:t>. </a:t>
            </a:r>
            <a:endParaRPr lang="en-US" sz="700" b="1" dirty="0"/>
          </a:p>
        </p:txBody>
      </p:sp>
    </p:spTree>
    <p:extLst>
      <p:ext uri="{BB962C8B-B14F-4D97-AF65-F5344CB8AC3E}">
        <p14:creationId xmlns:p14="http://schemas.microsoft.com/office/powerpoint/2010/main" val="126256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5721</TotalTime>
  <Words>201</Words>
  <Application>Microsoft Office PowerPoint</Application>
  <PresentationFormat>Экран (4:3)</PresentationFormat>
  <Paragraphs>87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92</cp:revision>
  <dcterms:created xsi:type="dcterms:W3CDTF">2017-02-07T01:35:55Z</dcterms:created>
  <dcterms:modified xsi:type="dcterms:W3CDTF">2021-08-18T13:33:39Z</dcterms:modified>
</cp:coreProperties>
</file>