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312" r:id="rId3"/>
    <p:sldId id="323" r:id="rId4"/>
    <p:sldId id="322" r:id="rId5"/>
    <p:sldId id="324" r:id="rId6"/>
    <p:sldId id="318" r:id="rId7"/>
    <p:sldId id="327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66FF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69" y="1676400"/>
            <a:ext cx="4993098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/>
              <a:t>Тучка</a:t>
            </a:r>
            <a:r>
              <a:rPr lang="en-US" sz="13800" b="1"/>
              <a:t>!</a:t>
            </a:r>
            <a:endParaRPr lang="en-US" sz="13800" b="1" dirty="0"/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10.2 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тучки двух цветов с числами.</a:t>
            </a:r>
            <a:endParaRPr lang="en-US" sz="2000" b="1" dirty="0"/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ular Callout 19"/>
          <p:cNvSpPr/>
          <p:nvPr/>
        </p:nvSpPr>
        <p:spPr>
          <a:xfrm>
            <a:off x="381000" y="4114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Какие числа могут быть под второй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ectangular Callout 20"/>
          <p:cNvSpPr/>
          <p:nvPr/>
        </p:nvSpPr>
        <p:spPr>
          <a:xfrm>
            <a:off x="381000" y="5094515"/>
            <a:ext cx="2438400" cy="696684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там числа.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Rectangular Callout 35"/>
          <p:cNvSpPr/>
          <p:nvPr/>
        </p:nvSpPr>
        <p:spPr>
          <a:xfrm>
            <a:off x="380999" y="3810000"/>
            <a:ext cx="2551771" cy="97971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числа под первой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3124200"/>
            <a:ext cx="1963848" cy="1101741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есть возможные комбинации?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3" name="Rectangular Callout 22"/>
          <p:cNvSpPr/>
          <p:nvPr/>
        </p:nvSpPr>
        <p:spPr>
          <a:xfrm>
            <a:off x="381000" y="2373086"/>
            <a:ext cx="3733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 и то, что под тучками разных цветов – разные суммы. Какие могут быть числа под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2057400"/>
            <a:ext cx="3733800" cy="10668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Помните, что под тучками могут быть только те числа, которые вы видите на экране.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1393371"/>
            <a:ext cx="1963848" cy="97971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чисел закрыта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936171"/>
            <a:ext cx="1963848" cy="805543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0" name="Rectangular Callout 29"/>
          <p:cNvSpPr/>
          <p:nvPr/>
        </p:nvSpPr>
        <p:spPr>
          <a:xfrm>
            <a:off x="381000" y="381000"/>
            <a:ext cx="1963848" cy="925286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Общая сумма чисел…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591119" y="294945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" name="Oval 8"/>
          <p:cNvSpPr/>
          <p:nvPr/>
        </p:nvSpPr>
        <p:spPr>
          <a:xfrm>
            <a:off x="6260333" y="467420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4844629" y="166499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8" name="Oval 37"/>
          <p:cNvSpPr/>
          <p:nvPr/>
        </p:nvSpPr>
        <p:spPr>
          <a:xfrm>
            <a:off x="6902428" y="363811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4885033" y="405478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6390131" y="160564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Oval 21"/>
          <p:cNvSpPr/>
          <p:nvPr/>
        </p:nvSpPr>
        <p:spPr>
          <a:xfrm>
            <a:off x="8008547" y="474709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Freeform 18"/>
          <p:cNvSpPr/>
          <p:nvPr/>
        </p:nvSpPr>
        <p:spPr>
          <a:xfrm rot="16200000">
            <a:off x="6033135" y="3368820"/>
            <a:ext cx="2715629" cy="281894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 rot="16200000">
            <a:off x="4623660" y="329340"/>
            <a:ext cx="2715630" cy="281895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6" grpId="0" animBg="1"/>
      <p:bldP spid="34" grpId="0" animBg="1"/>
      <p:bldP spid="23" grpId="0" animBg="1"/>
      <p:bldP spid="33" grpId="0" animBg="1"/>
      <p:bldP spid="32" grpId="0" animBg="1"/>
      <p:bldP spid="31" grpId="0" animBg="1"/>
      <p:bldP spid="30" grpId="0" animBg="1"/>
      <p:bldP spid="35" grpId="0" animBg="1"/>
      <p:bldP spid="3" grpId="0" animBg="1"/>
      <p:bldP spid="9" grpId="0" animBg="1"/>
      <p:bldP spid="37" grpId="0" animBg="1"/>
      <p:bldP spid="38" grpId="0" animBg="1"/>
      <p:bldP spid="41" grpId="0" animBg="1"/>
      <p:bldP spid="44" grpId="0" animBg="1"/>
      <p:bldP spid="22" grpId="0" animBg="1"/>
      <p:bldP spid="19" grpId="0" animBg="1"/>
      <p:bldP spid="19" grpId="1" animBg="1"/>
      <p:bldP spid="18" grpId="0" animBg="1"/>
      <p:bldP spid="1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365100" y="294321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4800600" y="197935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3268988" y="471180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4" name="Oval 43"/>
          <p:cNvSpPr/>
          <p:nvPr/>
        </p:nvSpPr>
        <p:spPr>
          <a:xfrm>
            <a:off x="3164239" y="178241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5" name="Oval 24"/>
          <p:cNvSpPr/>
          <p:nvPr/>
        </p:nvSpPr>
        <p:spPr>
          <a:xfrm>
            <a:off x="7621993" y="246017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7" name="Oval 26"/>
          <p:cNvSpPr/>
          <p:nvPr/>
        </p:nvSpPr>
        <p:spPr>
          <a:xfrm>
            <a:off x="2576410" y="366952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6" name="Oval 65"/>
          <p:cNvSpPr/>
          <p:nvPr/>
        </p:nvSpPr>
        <p:spPr>
          <a:xfrm>
            <a:off x="7484419" y="36879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961934" y="2925347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5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9" grpId="0" animBg="1"/>
      <p:bldP spid="42" grpId="0" animBg="1"/>
      <p:bldP spid="44" grpId="0" animBg="1"/>
      <p:bldP spid="25" grpId="0" animBg="1"/>
      <p:bldP spid="27" grpId="0" animBg="1"/>
      <p:bldP spid="66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496613" y="345671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3432066" y="69293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5" name="Oval 44"/>
          <p:cNvSpPr/>
          <p:nvPr/>
        </p:nvSpPr>
        <p:spPr>
          <a:xfrm>
            <a:off x="2395505" y="219834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4931418" y="11430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5501752" y="372291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1682253" y="341773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2" name="Oval 31"/>
          <p:cNvSpPr/>
          <p:nvPr/>
        </p:nvSpPr>
        <p:spPr>
          <a:xfrm>
            <a:off x="7478485" y="371353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6" name="Oval 35"/>
          <p:cNvSpPr/>
          <p:nvPr/>
        </p:nvSpPr>
        <p:spPr>
          <a:xfrm>
            <a:off x="6350026" y="246017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53" name="Oval 52"/>
          <p:cNvSpPr/>
          <p:nvPr/>
        </p:nvSpPr>
        <p:spPr>
          <a:xfrm>
            <a:off x="7587342" y="25908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1290781" y="1756031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5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8" grpId="0" animBg="1"/>
      <p:bldP spid="45" grpId="0" animBg="1"/>
      <p:bldP spid="46" grpId="0" animBg="1"/>
      <p:bldP spid="47" grpId="0" animBg="1"/>
      <p:bldP spid="48" grpId="0" animBg="1"/>
      <p:bldP spid="32" grpId="0" animBg="1"/>
      <p:bldP spid="36" grpId="0" animBg="1"/>
      <p:bldP spid="53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4927474" y="97971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7621993" y="246017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6400800" y="428206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3225746" y="465965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1353405" y="436573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3" name="Oval 42"/>
          <p:cNvSpPr/>
          <p:nvPr/>
        </p:nvSpPr>
        <p:spPr>
          <a:xfrm>
            <a:off x="3223317" y="168728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7621993" y="363317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5" name="Oval 54"/>
          <p:cNvSpPr/>
          <p:nvPr/>
        </p:nvSpPr>
        <p:spPr>
          <a:xfrm>
            <a:off x="6400800" y="229688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0" name="Oval 59"/>
          <p:cNvSpPr/>
          <p:nvPr/>
        </p:nvSpPr>
        <p:spPr>
          <a:xfrm>
            <a:off x="5562600" y="363317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1" name="Oval 60"/>
          <p:cNvSpPr/>
          <p:nvPr/>
        </p:nvSpPr>
        <p:spPr>
          <a:xfrm>
            <a:off x="2441974" y="347027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961933" y="298668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5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43" grpId="0" animBg="1"/>
      <p:bldP spid="54" grpId="0" animBg="1"/>
      <p:bldP spid="55" grpId="0" animBg="1"/>
      <p:bldP spid="60" grpId="0" animBg="1"/>
      <p:bldP spid="61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989570" y="308065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5483161" y="368797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6311328" y="242207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7621993" y="234587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4278085" y="118913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5" name="Oval 44"/>
          <p:cNvSpPr/>
          <p:nvPr/>
        </p:nvSpPr>
        <p:spPr>
          <a:xfrm>
            <a:off x="1781255" y="181506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931313" y="289832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7478485" y="354057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4932152" y="240289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659585" y="140768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36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9" grpId="0" animBg="1"/>
      <p:bldP spid="42" grpId="0" animBg="1"/>
      <p:bldP spid="25" grpId="0" animBg="1"/>
      <p:bldP spid="45" grpId="0" animBg="1"/>
      <p:bldP spid="46" grpId="0" animBg="1"/>
      <p:bldP spid="47" grpId="0" animBg="1"/>
      <p:bldP spid="48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8" name="Oval 77"/>
          <p:cNvSpPr/>
          <p:nvPr/>
        </p:nvSpPr>
        <p:spPr>
          <a:xfrm>
            <a:off x="4783153" y="41910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6" name="Oval 85"/>
          <p:cNvSpPr/>
          <p:nvPr/>
        </p:nvSpPr>
        <p:spPr>
          <a:xfrm>
            <a:off x="1381179" y="448491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9" name="Oval 88"/>
          <p:cNvSpPr/>
          <p:nvPr/>
        </p:nvSpPr>
        <p:spPr>
          <a:xfrm>
            <a:off x="3382274" y="246017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90" name="Oval 89"/>
          <p:cNvSpPr/>
          <p:nvPr/>
        </p:nvSpPr>
        <p:spPr>
          <a:xfrm>
            <a:off x="7023556" y="448228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93" name="Oval 92"/>
          <p:cNvSpPr/>
          <p:nvPr/>
        </p:nvSpPr>
        <p:spPr>
          <a:xfrm>
            <a:off x="5707690" y="30480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07" name="Oval 106"/>
          <p:cNvSpPr/>
          <p:nvPr/>
        </p:nvSpPr>
        <p:spPr>
          <a:xfrm>
            <a:off x="2765544" y="52578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09" name="Oval 108"/>
          <p:cNvSpPr/>
          <p:nvPr/>
        </p:nvSpPr>
        <p:spPr>
          <a:xfrm>
            <a:off x="3117263" y="11430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11" name="Oval 110"/>
          <p:cNvSpPr/>
          <p:nvPr/>
        </p:nvSpPr>
        <p:spPr>
          <a:xfrm>
            <a:off x="1201003" y="228806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13" name="Oval 112"/>
          <p:cNvSpPr/>
          <p:nvPr/>
        </p:nvSpPr>
        <p:spPr>
          <a:xfrm>
            <a:off x="5707689" y="507274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875546" y="68191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4601892" y="268188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35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8" grpId="0" animBg="1"/>
      <p:bldP spid="86" grpId="0" animBg="1"/>
      <p:bldP spid="89" grpId="0" animBg="1"/>
      <p:bldP spid="90" grpId="0" animBg="1"/>
      <p:bldP spid="93" grpId="0" animBg="1"/>
      <p:bldP spid="107" grpId="0" animBg="1"/>
      <p:bldP spid="109" grpId="0" animBg="1"/>
      <p:bldP spid="111" grpId="0" animBg="1"/>
      <p:bldP spid="113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73448" y="1676400"/>
            <a:ext cx="61971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10.2 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Number Splats with 2 Variables!</a:t>
            </a:r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5735</TotalTime>
  <Words>195</Words>
  <Application>Microsoft Office PowerPoint</Application>
  <PresentationFormat>Экран (4:3)</PresentationFormat>
  <Paragraphs>87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93</cp:revision>
  <dcterms:created xsi:type="dcterms:W3CDTF">2017-02-07T01:35:55Z</dcterms:created>
  <dcterms:modified xsi:type="dcterms:W3CDTF">2021-08-18T13:33:35Z</dcterms:modified>
</cp:coreProperties>
</file>