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12" r:id="rId3"/>
    <p:sldId id="321" r:id="rId4"/>
    <p:sldId id="327" r:id="rId5"/>
    <p:sldId id="322" r:id="rId6"/>
    <p:sldId id="326" r:id="rId7"/>
    <p:sldId id="323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66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10.3 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цветов с числами.</a:t>
            </a:r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19"/>
          <p:cNvSpPr/>
          <p:nvPr/>
        </p:nvSpPr>
        <p:spPr>
          <a:xfrm>
            <a:off x="381000" y="4114800"/>
            <a:ext cx="1963848" cy="1137558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числа могут быть под второй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1000" y="4786691"/>
            <a:ext cx="2362200" cy="832758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там числа.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3810000"/>
            <a:ext cx="2438400" cy="97669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первой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124200"/>
            <a:ext cx="1828800" cy="1159328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возможные комбинации?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2240037"/>
            <a:ext cx="3733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 и то, что под тучками разных цветов – разные суммы. Какие могут быть числа под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1828800"/>
            <a:ext cx="3733800" cy="1295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под тучками могут быть только те числа, которые вы видите на экране.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605642"/>
            <a:ext cx="1963848" cy="1159328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 закрыта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066799"/>
            <a:ext cx="1963848" cy="94705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381000"/>
            <a:ext cx="1963848" cy="10668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91119" y="29494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" name="Oval 8"/>
          <p:cNvSpPr/>
          <p:nvPr/>
        </p:nvSpPr>
        <p:spPr>
          <a:xfrm>
            <a:off x="6260333" y="467420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4844629" y="16649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8" name="Oval 37"/>
          <p:cNvSpPr/>
          <p:nvPr/>
        </p:nvSpPr>
        <p:spPr>
          <a:xfrm>
            <a:off x="6902428" y="363811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4885033" y="405478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6390131" y="16056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Oval 21"/>
          <p:cNvSpPr/>
          <p:nvPr/>
        </p:nvSpPr>
        <p:spPr>
          <a:xfrm>
            <a:off x="8008547" y="47470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5" name="Oval 24"/>
          <p:cNvSpPr/>
          <p:nvPr/>
        </p:nvSpPr>
        <p:spPr>
          <a:xfrm>
            <a:off x="5802302" y="68903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7816078" y="376087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Freeform 18"/>
          <p:cNvSpPr/>
          <p:nvPr/>
        </p:nvSpPr>
        <p:spPr>
          <a:xfrm rot="16200000">
            <a:off x="6033135" y="3368820"/>
            <a:ext cx="2715629" cy="281894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6200000">
            <a:off x="4623660" y="329340"/>
            <a:ext cx="2715630" cy="281895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6" grpId="0" animBg="1"/>
      <p:bldP spid="34" grpId="0" animBg="1"/>
      <p:bldP spid="23" grpId="0" animBg="1"/>
      <p:bldP spid="33" grpId="0" animBg="1"/>
      <p:bldP spid="32" grpId="0" animBg="1"/>
      <p:bldP spid="31" grpId="0" animBg="1"/>
      <p:bldP spid="30" grpId="0" animBg="1"/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2" grpId="0" animBg="1"/>
      <p:bldP spid="25" grpId="0" animBg="1"/>
      <p:bldP spid="26" grpId="0" animBg="1"/>
      <p:bldP spid="19" grpId="0" animBg="1"/>
      <p:bldP spid="19" grpId="1" animBg="1"/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421139" y="347167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334304" y="36408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2220405" y="236993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9" name="Oval 38"/>
          <p:cNvSpPr/>
          <p:nvPr/>
        </p:nvSpPr>
        <p:spPr>
          <a:xfrm>
            <a:off x="5402372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7621993" y="37341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4" name="Oval 43"/>
          <p:cNvSpPr/>
          <p:nvPr/>
        </p:nvSpPr>
        <p:spPr>
          <a:xfrm>
            <a:off x="7552945" y="237673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3334303" y="77300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" name="Oval 24"/>
          <p:cNvSpPr/>
          <p:nvPr/>
        </p:nvSpPr>
        <p:spPr>
          <a:xfrm>
            <a:off x="4730148" y="143604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6310473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6" name="Oval 15"/>
          <p:cNvSpPr/>
          <p:nvPr/>
        </p:nvSpPr>
        <p:spPr>
          <a:xfrm>
            <a:off x="6645951" y="35624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1117786" y="196255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92590" y="200547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7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8" grpId="0" animBg="1"/>
      <p:bldP spid="39" grpId="0" animBg="1"/>
      <p:bldP spid="41" grpId="0" animBg="1"/>
      <p:bldP spid="44" grpId="0" animBg="1"/>
      <p:bldP spid="24" grpId="0" animBg="1"/>
      <p:bldP spid="25" grpId="0" animBg="1"/>
      <p:bldP spid="27" grpId="0" animBg="1"/>
      <p:bldP spid="16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400800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1129882" y="210618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403862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6400800" y="439202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942129" y="46645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3215236" y="216287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2018007" y="70245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7022986" y="329462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3505440" y="358854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51423" y="53719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4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7" grpId="0" animBg="1"/>
      <p:bldP spid="45" grpId="0" animBg="1"/>
      <p:bldP spid="46" grpId="0" animBg="1"/>
      <p:bldP spid="47" grpId="0" animBg="1"/>
      <p:bldP spid="48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3368940" y="473406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1611032" y="304060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3563902" y="318943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Oval 35"/>
          <p:cNvSpPr/>
          <p:nvPr/>
        </p:nvSpPr>
        <p:spPr>
          <a:xfrm>
            <a:off x="6419707" y="433361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8" name="Oval 77"/>
          <p:cNvSpPr/>
          <p:nvPr/>
        </p:nvSpPr>
        <p:spPr>
          <a:xfrm>
            <a:off x="4895332" y="529963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Oval 78"/>
          <p:cNvSpPr/>
          <p:nvPr/>
        </p:nvSpPr>
        <p:spPr>
          <a:xfrm>
            <a:off x="2400809" y="190663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Oval 79"/>
          <p:cNvSpPr/>
          <p:nvPr/>
        </p:nvSpPr>
        <p:spPr>
          <a:xfrm>
            <a:off x="5483161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Oval 80"/>
          <p:cNvSpPr/>
          <p:nvPr/>
        </p:nvSpPr>
        <p:spPr>
          <a:xfrm>
            <a:off x="6504400" y="243203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2" name="Oval 81"/>
          <p:cNvSpPr/>
          <p:nvPr/>
        </p:nvSpPr>
        <p:spPr>
          <a:xfrm>
            <a:off x="7773150" y="374206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1169460" y="146432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2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41" grpId="0" animBg="1"/>
      <p:bldP spid="44" grpId="0" animBg="1"/>
      <p:bldP spid="36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1388512" y="403535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3296514" y="41992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6386180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6331751" y="42758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5594089" y="345599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4022853" y="95323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1" name="Oval 90"/>
          <p:cNvSpPr/>
          <p:nvPr/>
        </p:nvSpPr>
        <p:spPr>
          <a:xfrm>
            <a:off x="2963756" y="299555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6" name="Oval 95"/>
          <p:cNvSpPr/>
          <p:nvPr/>
        </p:nvSpPr>
        <p:spPr>
          <a:xfrm>
            <a:off x="7621993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98" name="Oval 97"/>
          <p:cNvSpPr/>
          <p:nvPr/>
        </p:nvSpPr>
        <p:spPr>
          <a:xfrm>
            <a:off x="1976341" y="124715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97040" y="252623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2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91" grpId="0" animBg="1"/>
      <p:bldP spid="96" grpId="0" animBg="1"/>
      <p:bldP spid="98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2901442" y="178210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5548472" y="365160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7756071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6329063" y="229090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8" name="Oval 57"/>
          <p:cNvSpPr/>
          <p:nvPr/>
        </p:nvSpPr>
        <p:spPr>
          <a:xfrm>
            <a:off x="4517571" y="26266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6" name="Oval 65"/>
          <p:cNvSpPr/>
          <p:nvPr/>
        </p:nvSpPr>
        <p:spPr>
          <a:xfrm>
            <a:off x="1203273" y="165462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7" name="Oval 66"/>
          <p:cNvSpPr/>
          <p:nvPr/>
        </p:nvSpPr>
        <p:spPr>
          <a:xfrm>
            <a:off x="6376359" y="432936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8" name="Oval 67"/>
          <p:cNvSpPr/>
          <p:nvPr/>
        </p:nvSpPr>
        <p:spPr>
          <a:xfrm>
            <a:off x="3628336" y="373890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Oval 68"/>
          <p:cNvSpPr/>
          <p:nvPr/>
        </p:nvSpPr>
        <p:spPr>
          <a:xfrm>
            <a:off x="7443763" y="264714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637630" y="14551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2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46" grpId="0" animBg="1"/>
      <p:bldP spid="47" grpId="0" animBg="1"/>
      <p:bldP spid="48" grpId="0" animBg="1"/>
      <p:bldP spid="58" grpId="0" animBg="1"/>
      <p:bldP spid="66" grpId="0" animBg="1"/>
      <p:bldP spid="67" grpId="0" animBg="1"/>
      <p:bldP spid="68" grpId="0" animBg="1"/>
      <p:bldP spid="69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3448" y="1676400"/>
            <a:ext cx="61971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10.3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 with 2 Variables!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5736</TotalTime>
  <Words>199</Words>
  <Application>Microsoft Office PowerPoint</Application>
  <PresentationFormat>Экран (4:3)</PresentationFormat>
  <Paragraphs>91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93</cp:revision>
  <dcterms:created xsi:type="dcterms:W3CDTF">2017-02-07T01:35:55Z</dcterms:created>
  <dcterms:modified xsi:type="dcterms:W3CDTF">2021-08-18T13:33:04Z</dcterms:modified>
</cp:coreProperties>
</file>