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341" r:id="rId3"/>
    <p:sldId id="347" r:id="rId4"/>
    <p:sldId id="348" r:id="rId5"/>
    <p:sldId id="349" r:id="rId6"/>
    <p:sldId id="350" r:id="rId7"/>
    <p:sldId id="351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10.5 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тучки двух цветов с числами.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ular Callout 19"/>
          <p:cNvSpPr/>
          <p:nvPr/>
        </p:nvSpPr>
        <p:spPr>
          <a:xfrm>
            <a:off x="381000" y="4114800"/>
            <a:ext cx="1963848" cy="131158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числа могут быть под второй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ectangular Callout 20"/>
          <p:cNvSpPr/>
          <p:nvPr/>
        </p:nvSpPr>
        <p:spPr>
          <a:xfrm>
            <a:off x="381000" y="5029200"/>
            <a:ext cx="2551770" cy="7620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там числа.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380999" y="3810000"/>
            <a:ext cx="2551771" cy="93058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под первой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3124200"/>
            <a:ext cx="1963848" cy="93058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есть возможные комбинации?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381000" y="2373086"/>
            <a:ext cx="3733800" cy="1265026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 и то, что под тучками разных цветов – разные суммы. Какие могут быть числа под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2057400"/>
            <a:ext cx="3733800" cy="94654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Помните, что под тучками могут быть только те числа, которые вы видите на экране.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393371"/>
            <a:ext cx="1963848" cy="859456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чисел закрыта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936171"/>
            <a:ext cx="1963848" cy="728827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0" name="Rectangular Callout 29"/>
          <p:cNvSpPr/>
          <p:nvPr/>
        </p:nvSpPr>
        <p:spPr>
          <a:xfrm>
            <a:off x="381000" y="381000"/>
            <a:ext cx="1963848" cy="990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Общая сумма чисел…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591119" y="294945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9" name="Oval 8"/>
          <p:cNvSpPr/>
          <p:nvPr/>
        </p:nvSpPr>
        <p:spPr>
          <a:xfrm>
            <a:off x="6260333" y="467420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7" name="Oval 36"/>
          <p:cNvSpPr/>
          <p:nvPr/>
        </p:nvSpPr>
        <p:spPr>
          <a:xfrm>
            <a:off x="4844629" y="166499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8" name="Oval 37"/>
          <p:cNvSpPr/>
          <p:nvPr/>
        </p:nvSpPr>
        <p:spPr>
          <a:xfrm>
            <a:off x="6902428" y="363811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1" name="Oval 40"/>
          <p:cNvSpPr/>
          <p:nvPr/>
        </p:nvSpPr>
        <p:spPr>
          <a:xfrm>
            <a:off x="4885033" y="405478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4" name="Oval 43"/>
          <p:cNvSpPr/>
          <p:nvPr/>
        </p:nvSpPr>
        <p:spPr>
          <a:xfrm>
            <a:off x="6390131" y="160564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8008547" y="474709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9" name="Freeform 18"/>
          <p:cNvSpPr/>
          <p:nvPr/>
        </p:nvSpPr>
        <p:spPr>
          <a:xfrm rot="16200000">
            <a:off x="6033135" y="3368820"/>
            <a:ext cx="2715629" cy="281894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rot="16200000">
            <a:off x="4623660" y="329340"/>
            <a:ext cx="2715630" cy="281895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8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6" grpId="0" animBg="1"/>
      <p:bldP spid="34" grpId="0" animBg="1"/>
      <p:bldP spid="23" grpId="0" animBg="1"/>
      <p:bldP spid="33" grpId="0" animBg="1"/>
      <p:bldP spid="32" grpId="0" animBg="1"/>
      <p:bldP spid="31" grpId="0" animBg="1"/>
      <p:bldP spid="30" grpId="0" animBg="1"/>
      <p:bldP spid="35" grpId="0" animBg="1"/>
      <p:bldP spid="3" grpId="0" animBg="1"/>
      <p:bldP spid="9" grpId="0" animBg="1"/>
      <p:bldP spid="37" grpId="0" animBg="1"/>
      <p:bldP spid="38" grpId="0" animBg="1"/>
      <p:bldP spid="41" grpId="0" animBg="1"/>
      <p:bldP spid="44" grpId="0" animBg="1"/>
      <p:bldP spid="22" grpId="0" animBg="1"/>
      <p:bldP spid="19" grpId="0" animBg="1"/>
      <p:bldP spid="19" grpId="1" animBg="1"/>
      <p:bldP spid="18" grpId="0" animBg="1"/>
      <p:bldP spid="1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062461" y="183525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6327657" y="242308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3102251" y="436573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4858605" y="160121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5440103" y="362222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2155371" y="332830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7621993" y="377790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4" name="Oval 43"/>
          <p:cNvSpPr/>
          <p:nvPr/>
        </p:nvSpPr>
        <p:spPr>
          <a:xfrm>
            <a:off x="1658204" y="465965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5" name="Oval 24"/>
          <p:cNvSpPr/>
          <p:nvPr/>
        </p:nvSpPr>
        <p:spPr>
          <a:xfrm>
            <a:off x="7478485" y="242308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61933" y="29866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5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9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4" grpId="0" animBg="1"/>
      <p:bldP spid="25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2094489" y="339406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5548472" y="368797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1527576" y="13716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78" name="Oval 77"/>
          <p:cNvSpPr/>
          <p:nvPr/>
        </p:nvSpPr>
        <p:spPr>
          <a:xfrm>
            <a:off x="2115405" y="529963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9" name="Oval 78"/>
          <p:cNvSpPr/>
          <p:nvPr/>
        </p:nvSpPr>
        <p:spPr>
          <a:xfrm>
            <a:off x="6411685" y="241692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0" name="Oval 79"/>
          <p:cNvSpPr/>
          <p:nvPr/>
        </p:nvSpPr>
        <p:spPr>
          <a:xfrm>
            <a:off x="7621993" y="264338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1" name="Oval 80"/>
          <p:cNvSpPr/>
          <p:nvPr/>
        </p:nvSpPr>
        <p:spPr>
          <a:xfrm>
            <a:off x="7587342" y="36879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2" name="Oval 81"/>
          <p:cNvSpPr/>
          <p:nvPr/>
        </p:nvSpPr>
        <p:spPr>
          <a:xfrm>
            <a:off x="3178439" y="103515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61933" y="29866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7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5" grpId="0" animBg="1"/>
      <p:bldP spid="46" grpId="0" animBg="1"/>
      <p:bldP spid="4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728068" y="5551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2954157" y="252548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1800574" y="11430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6697279" y="418404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1" name="Oval 90"/>
          <p:cNvSpPr/>
          <p:nvPr/>
        </p:nvSpPr>
        <p:spPr>
          <a:xfrm>
            <a:off x="5858717" y="133179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94" name="Oval 93"/>
          <p:cNvSpPr/>
          <p:nvPr/>
        </p:nvSpPr>
        <p:spPr>
          <a:xfrm>
            <a:off x="1179232" y="23115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96" name="Oval 95"/>
          <p:cNvSpPr/>
          <p:nvPr/>
        </p:nvSpPr>
        <p:spPr>
          <a:xfrm>
            <a:off x="5091274" y="418404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98" name="Oval 97"/>
          <p:cNvSpPr/>
          <p:nvPr/>
        </p:nvSpPr>
        <p:spPr>
          <a:xfrm>
            <a:off x="6887417" y="313508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682210" y="87859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4655281" y="27580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7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42" grpId="0" animBg="1"/>
      <p:bldP spid="91" grpId="0" animBg="1"/>
      <p:bldP spid="94" grpId="0" animBg="1"/>
      <p:bldP spid="96" grpId="0" animBg="1"/>
      <p:bldP spid="98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2677885" y="12954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1077685" y="386600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3" name="Oval 62"/>
          <p:cNvSpPr/>
          <p:nvPr/>
        </p:nvSpPr>
        <p:spPr>
          <a:xfrm>
            <a:off x="7756071" y="36879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4" name="Oval 63"/>
          <p:cNvSpPr/>
          <p:nvPr/>
        </p:nvSpPr>
        <p:spPr>
          <a:xfrm>
            <a:off x="7628163" y="236865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5" name="Oval 64"/>
          <p:cNvSpPr/>
          <p:nvPr/>
        </p:nvSpPr>
        <p:spPr>
          <a:xfrm>
            <a:off x="6575158" y="27649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8" name="Oval 77"/>
          <p:cNvSpPr/>
          <p:nvPr/>
        </p:nvSpPr>
        <p:spPr>
          <a:xfrm>
            <a:off x="4637504" y="158931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9" name="Oval 78"/>
          <p:cNvSpPr/>
          <p:nvPr/>
        </p:nvSpPr>
        <p:spPr>
          <a:xfrm>
            <a:off x="2220685" y="27432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0" name="Oval 79"/>
          <p:cNvSpPr/>
          <p:nvPr/>
        </p:nvSpPr>
        <p:spPr>
          <a:xfrm>
            <a:off x="2971800" y="386600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1" name="Oval 80"/>
          <p:cNvSpPr/>
          <p:nvPr/>
        </p:nvSpPr>
        <p:spPr>
          <a:xfrm>
            <a:off x="6349278" y="398189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875546" y="225019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2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7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0" grpId="0" animBg="1"/>
      <p:bldP spid="43" grpId="0" animBg="1"/>
      <p:bldP spid="63" grpId="0" animBg="1"/>
      <p:bldP spid="64" grpId="0" animBg="1"/>
      <p:bldP spid="65" grpId="0" animBg="1"/>
      <p:bldP spid="78" grpId="0" animBg="1"/>
      <p:bldP spid="79" grpId="0" animBg="1"/>
      <p:bldP spid="80" grpId="0" animBg="1"/>
      <p:bldP spid="81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266932" y="23115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2976783" y="17236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5582325" y="36879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7756071" y="374512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6353522" y="439010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7587342" y="23115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2" name="Oval 31"/>
          <p:cNvSpPr/>
          <p:nvPr/>
        </p:nvSpPr>
        <p:spPr>
          <a:xfrm>
            <a:off x="2975927" y="43901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0" name="Oval 89"/>
          <p:cNvSpPr/>
          <p:nvPr/>
        </p:nvSpPr>
        <p:spPr>
          <a:xfrm>
            <a:off x="4653372" y="113584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09" name="Oval 108"/>
          <p:cNvSpPr/>
          <p:nvPr/>
        </p:nvSpPr>
        <p:spPr>
          <a:xfrm>
            <a:off x="2178030" y="339406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11" name="Oval 110"/>
          <p:cNvSpPr/>
          <p:nvPr/>
        </p:nvSpPr>
        <p:spPr>
          <a:xfrm>
            <a:off x="1201003" y="465965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13" name="Oval 112"/>
          <p:cNvSpPr/>
          <p:nvPr/>
        </p:nvSpPr>
        <p:spPr>
          <a:xfrm>
            <a:off x="6701866" y="310465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61933" y="29866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7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1" grpId="0" animBg="1"/>
      <p:bldP spid="44" grpId="0" animBg="1"/>
      <p:bldP spid="24" grpId="0" animBg="1"/>
      <p:bldP spid="27" grpId="0" animBg="1"/>
      <p:bldP spid="32" grpId="0" animBg="1"/>
      <p:bldP spid="90" grpId="0" animBg="1"/>
      <p:bldP spid="109" grpId="0" animBg="1"/>
      <p:bldP spid="111" grpId="0" animBg="1"/>
      <p:bldP spid="113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3448" y="1676400"/>
            <a:ext cx="61971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10.5 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Number Splats with 2 Variables!</a:t>
            </a:r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5728</TotalTime>
  <Words>196</Words>
  <Application>Microsoft Office PowerPoint</Application>
  <PresentationFormat>Экран (4:3)</PresentationFormat>
  <Paragraphs>88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86</cp:revision>
  <dcterms:created xsi:type="dcterms:W3CDTF">2017-02-07T01:35:55Z</dcterms:created>
  <dcterms:modified xsi:type="dcterms:W3CDTF">2021-08-18T13:32:53Z</dcterms:modified>
</cp:coreProperties>
</file>