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4" y="1676400"/>
            <a:ext cx="6568016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/>
              <a:t>Тучка с дробями!</a:t>
            </a:r>
            <a:endParaRPr lang="en-US" sz="66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11.1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одна тучка и дроби с числителем 1 (доли).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-25515" y="6027003"/>
            <a:ext cx="9228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u="sng" dirty="0"/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6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ular Callout 33"/>
          <p:cNvSpPr/>
          <p:nvPr/>
        </p:nvSpPr>
        <p:spPr>
          <a:xfrm>
            <a:off x="381000" y="206829"/>
            <a:ext cx="1828800" cy="124097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9" name="Rectangular Callout 38"/>
          <p:cNvSpPr/>
          <p:nvPr/>
        </p:nvSpPr>
        <p:spPr>
          <a:xfrm>
            <a:off x="381000" y="1828800"/>
            <a:ext cx="2133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под тучкой? Докажите!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2" name="Rectangular Callout 41"/>
          <p:cNvSpPr/>
          <p:nvPr/>
        </p:nvSpPr>
        <p:spPr>
          <a:xfrm>
            <a:off x="381000" y="2743200"/>
            <a:ext cx="2426326" cy="117080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еще можно доказать ваш ответ?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Rectangular Callout 42"/>
          <p:cNvSpPr/>
          <p:nvPr/>
        </p:nvSpPr>
        <p:spPr>
          <a:xfrm>
            <a:off x="381000" y="3581400"/>
            <a:ext cx="22860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какое число </a:t>
            </a:r>
            <a:r>
              <a:rPr lang="ru-RU" b="1">
                <a:solidFill>
                  <a:schemeClr val="tx1"/>
                </a:solidFill>
              </a:rPr>
              <a:t>покрыто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Rectangular Callout 43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может научить нас этот рисунок?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3250438" y="65085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342768" y="327005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85462" y="511376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02"/>
          <p:cNvGrpSpPr/>
          <p:nvPr/>
        </p:nvGrpSpPr>
        <p:grpSpPr>
          <a:xfrm>
            <a:off x="5268361" y="826067"/>
            <a:ext cx="848620" cy="848620"/>
            <a:chOff x="457200" y="-3634962"/>
            <a:chExt cx="1126895" cy="1126895"/>
          </a:xfrm>
        </p:grpSpPr>
        <p:grpSp>
          <p:nvGrpSpPr>
            <p:cNvPr id="104" name="Group 10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07" name="Oval 10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Pie 10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5" name="Straight Connector 104"/>
            <p:cNvCxnSpPr>
              <a:stCxn id="107" idx="0"/>
              <a:endCxn id="10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stCxn id="107" idx="2"/>
              <a:endCxn id="10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4276538" y="2339938"/>
            <a:ext cx="848620" cy="848620"/>
            <a:chOff x="457200" y="-3634962"/>
            <a:chExt cx="1126895" cy="1126895"/>
          </a:xfrm>
        </p:grpSpPr>
        <p:grpSp>
          <p:nvGrpSpPr>
            <p:cNvPr id="110" name="Group 10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3" name="Oval 11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Pie 11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11" name="Straight Connector 110"/>
            <p:cNvCxnSpPr>
              <a:stCxn id="113" idx="0"/>
              <a:endCxn id="11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113" idx="2"/>
              <a:endCxn id="11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Group 114"/>
          <p:cNvGrpSpPr/>
          <p:nvPr/>
        </p:nvGrpSpPr>
        <p:grpSpPr>
          <a:xfrm>
            <a:off x="3231635" y="4118679"/>
            <a:ext cx="848620" cy="848620"/>
            <a:chOff x="457200" y="-3634962"/>
            <a:chExt cx="1126895" cy="1126895"/>
          </a:xfrm>
        </p:grpSpPr>
        <p:grpSp>
          <p:nvGrpSpPr>
            <p:cNvPr id="116" name="Group 11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9" name="Oval 11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Pie 11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17" name="Straight Connector 116"/>
            <p:cNvCxnSpPr>
              <a:stCxn id="119" idx="0"/>
              <a:endCxn id="11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>
              <a:stCxn id="119" idx="2"/>
              <a:endCxn id="12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120"/>
          <p:cNvGrpSpPr/>
          <p:nvPr/>
        </p:nvGrpSpPr>
        <p:grpSpPr>
          <a:xfrm>
            <a:off x="6156856" y="4218863"/>
            <a:ext cx="848620" cy="848620"/>
            <a:chOff x="457200" y="-3634962"/>
            <a:chExt cx="1126895" cy="1126895"/>
          </a:xfrm>
        </p:grpSpPr>
        <p:grpSp>
          <p:nvGrpSpPr>
            <p:cNvPr id="122" name="Group 1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Pie 1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3" name="Straight Connector 122"/>
            <p:cNvCxnSpPr>
              <a:stCxn id="125" idx="0"/>
              <a:endCxn id="1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125" idx="2"/>
              <a:endCxn id="1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2935874" y="1974451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4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8" grpId="0" animBg="1"/>
      <p:bldP spid="39" grpId="0" animBg="1"/>
      <p:bldP spid="42" grpId="0" animBg="1"/>
      <p:bldP spid="43" grpId="0" animBg="1"/>
      <p:bldP spid="44" grpId="0" animBg="1"/>
      <p:bldP spid="35" grpId="0" animBg="1"/>
      <p:bldP spid="37" grpId="0" animBg="1"/>
      <p:bldP spid="40" grpId="0" animBg="1"/>
      <p:bldP spid="41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454295" y="114299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066019" y="356184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606667" y="438671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3728855" y="2728649"/>
            <a:ext cx="848624" cy="852820"/>
            <a:chOff x="2251598" y="991391"/>
            <a:chExt cx="848624" cy="852820"/>
          </a:xfrm>
        </p:grpSpPr>
        <p:sp>
          <p:nvSpPr>
            <p:cNvPr id="38" name="Oval 3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42" name="Pie 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44" name="Oval 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Pie 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Pie 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47" name="Group 46"/>
          <p:cNvGrpSpPr/>
          <p:nvPr/>
        </p:nvGrpSpPr>
        <p:grpSpPr>
          <a:xfrm>
            <a:off x="1525047" y="2789714"/>
            <a:ext cx="848624" cy="852820"/>
            <a:chOff x="2251598" y="991391"/>
            <a:chExt cx="848624" cy="852820"/>
          </a:xfrm>
        </p:grpSpPr>
        <p:sp>
          <p:nvSpPr>
            <p:cNvPr id="48" name="Oval 4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0" name="Pie 4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2" name="Oval 5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Pie 5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Pie 5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55" name="Group 54"/>
          <p:cNvGrpSpPr/>
          <p:nvPr/>
        </p:nvGrpSpPr>
        <p:grpSpPr>
          <a:xfrm>
            <a:off x="5916185" y="1930500"/>
            <a:ext cx="848624" cy="852820"/>
            <a:chOff x="2251598" y="991391"/>
            <a:chExt cx="848624" cy="852820"/>
          </a:xfrm>
        </p:grpSpPr>
        <p:sp>
          <p:nvSpPr>
            <p:cNvPr id="56" name="Oval 5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8" name="Pie 5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9" name="Group 5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60" name="Oval 5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Pie 6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" name="Pie 6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63" name="Oval 62"/>
          <p:cNvSpPr/>
          <p:nvPr/>
        </p:nvSpPr>
        <p:spPr>
          <a:xfrm>
            <a:off x="4106130" y="114485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044894" y="685155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3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228800" y="93296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943600" y="302451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391541" y="4610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189686" y="268903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258470" y="3004690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038307" y="914400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6102341" y="894143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146872" y="3886200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2734659" y="666861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6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073389" y="135727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074350" y="236220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958070" y="1501410"/>
            <a:ext cx="848620" cy="848620"/>
            <a:chOff x="457200" y="-3634962"/>
            <a:chExt cx="1126895" cy="1126895"/>
          </a:xfrm>
        </p:grpSpPr>
        <p:grpSp>
          <p:nvGrpSpPr>
            <p:cNvPr id="24" name="Group 2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Pie 2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5" name="Straight Connector 24"/>
            <p:cNvCxnSpPr>
              <a:stCxn id="27" idx="0"/>
              <a:endCxn id="2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27" idx="2"/>
              <a:endCxn id="2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1224769" y="3210821"/>
            <a:ext cx="848620" cy="848620"/>
            <a:chOff x="457200" y="-3634962"/>
            <a:chExt cx="1126895" cy="1126895"/>
          </a:xfrm>
        </p:grpSpPr>
        <p:grpSp>
          <p:nvGrpSpPr>
            <p:cNvPr id="31" name="Group 30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Pie 3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2" name="Straight Connector 31"/>
            <p:cNvCxnSpPr>
              <a:stCxn id="34" idx="0"/>
              <a:endCxn id="34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34" idx="2"/>
              <a:endCxn id="3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4034270" y="3463928"/>
            <a:ext cx="848620" cy="848620"/>
            <a:chOff x="457200" y="-3634962"/>
            <a:chExt cx="1126895" cy="1126895"/>
          </a:xfrm>
        </p:grpSpPr>
        <p:grpSp>
          <p:nvGrpSpPr>
            <p:cNvPr id="42" name="Group 4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Pie 4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3" name="Straight Connector 42"/>
            <p:cNvCxnSpPr>
              <a:stCxn id="45" idx="0"/>
              <a:endCxn id="4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stCxn id="45" idx="2"/>
              <a:endCxn id="4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2281670" y="4464948"/>
            <a:ext cx="848620" cy="848620"/>
            <a:chOff x="457200" y="-3634962"/>
            <a:chExt cx="1126895" cy="1126895"/>
          </a:xfrm>
        </p:grpSpPr>
        <p:grpSp>
          <p:nvGrpSpPr>
            <p:cNvPr id="48" name="Group 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51" name="Oval 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ie 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9" name="Straight Connector 48"/>
            <p:cNvCxnSpPr>
              <a:stCxn id="51" idx="0"/>
              <a:endCxn id="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51" idx="2"/>
              <a:endCxn id="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2805003" y="2778593"/>
            <a:ext cx="848620" cy="848620"/>
            <a:chOff x="457200" y="-3634962"/>
            <a:chExt cx="1126895" cy="1126895"/>
          </a:xfrm>
        </p:grpSpPr>
        <p:grpSp>
          <p:nvGrpSpPr>
            <p:cNvPr id="54" name="Group 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57" name="Oval 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Pie 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55" name="Straight Connector 54"/>
            <p:cNvCxnSpPr>
              <a:stCxn id="57" idx="0"/>
              <a:endCxn id="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57" idx="2"/>
              <a:endCxn id="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3737336" y="5029200"/>
            <a:ext cx="848620" cy="848620"/>
            <a:chOff x="457200" y="-3634962"/>
            <a:chExt cx="1126895" cy="1126895"/>
          </a:xfrm>
        </p:grpSpPr>
        <p:grpSp>
          <p:nvGrpSpPr>
            <p:cNvPr id="60" name="Group 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6" name="Oval 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ie 76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61" name="Straight Connector 60"/>
            <p:cNvCxnSpPr>
              <a:stCxn id="76" idx="0"/>
              <a:endCxn id="76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76" idx="2"/>
              <a:endCxn id="77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5483532" y="3733800"/>
            <a:ext cx="848620" cy="848620"/>
            <a:chOff x="457200" y="-3634962"/>
            <a:chExt cx="1126895" cy="1126895"/>
          </a:xfrm>
        </p:grpSpPr>
        <p:grpSp>
          <p:nvGrpSpPr>
            <p:cNvPr id="79" name="Group 78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2" name="Oval 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ie 82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0" name="Straight Connector 79"/>
            <p:cNvCxnSpPr>
              <a:stCxn id="82" idx="0"/>
              <a:endCxn id="82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>
              <a:stCxn id="82" idx="2"/>
              <a:endCxn id="83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6625070" y="2662576"/>
            <a:ext cx="848620" cy="848620"/>
            <a:chOff x="457200" y="-3634962"/>
            <a:chExt cx="1126895" cy="1126895"/>
          </a:xfrm>
        </p:grpSpPr>
        <p:grpSp>
          <p:nvGrpSpPr>
            <p:cNvPr id="85" name="Group 84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8" name="Oval 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Pie 8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6" name="Straight Connector 85"/>
            <p:cNvCxnSpPr>
              <a:stCxn id="88" idx="0"/>
              <a:endCxn id="88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88" idx="2"/>
              <a:endCxn id="8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777247" y="1204089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3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3023383" y="91675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634379" y="191160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295400" y="3211456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408625" y="3843209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2985132" y="2352941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6680520" y="4033879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6342476" y="2286319"/>
            <a:ext cx="850255" cy="848619"/>
            <a:chOff x="4044126" y="46154"/>
            <a:chExt cx="1129066" cy="1126895"/>
          </a:xfrm>
        </p:grpSpPr>
        <p:sp>
          <p:nvSpPr>
            <p:cNvPr id="91" name="Oval 9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Pie 9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4780225" y="5043298"/>
            <a:ext cx="850255" cy="848619"/>
            <a:chOff x="4044126" y="46154"/>
            <a:chExt cx="1129066" cy="1126895"/>
          </a:xfrm>
        </p:grpSpPr>
        <p:sp>
          <p:nvSpPr>
            <p:cNvPr id="94" name="Oval 9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Pie 9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1870149" y="4575438"/>
            <a:ext cx="850255" cy="848619"/>
            <a:chOff x="4044126" y="46154"/>
            <a:chExt cx="1129066" cy="1126895"/>
          </a:xfrm>
        </p:grpSpPr>
        <p:sp>
          <p:nvSpPr>
            <p:cNvPr id="97" name="Oval 9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Pie 9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186766" y="3312919"/>
            <a:ext cx="850255" cy="848619"/>
            <a:chOff x="4044126" y="46154"/>
            <a:chExt cx="1129066" cy="1126895"/>
          </a:xfrm>
        </p:grpSpPr>
        <p:sp>
          <p:nvSpPr>
            <p:cNvPr id="100" name="Oval 99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Pie 100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3302032" y="1752521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7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841887" y="118637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823087" y="39235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2465775" y="2762325"/>
            <a:ext cx="848624" cy="852820"/>
            <a:chOff x="2251598" y="991391"/>
            <a:chExt cx="848624" cy="852820"/>
          </a:xfrm>
        </p:grpSpPr>
        <p:sp>
          <p:nvSpPr>
            <p:cNvPr id="34" name="Oval 3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9" name="Pie 38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0" name="Group 39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41" name="Oval 40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Pie 4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Pie 42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44" name="Group 43"/>
          <p:cNvGrpSpPr/>
          <p:nvPr/>
        </p:nvGrpSpPr>
        <p:grpSpPr>
          <a:xfrm>
            <a:off x="5542798" y="2952874"/>
            <a:ext cx="848624" cy="852820"/>
            <a:chOff x="2251598" y="991391"/>
            <a:chExt cx="848624" cy="852820"/>
          </a:xfrm>
        </p:grpSpPr>
        <p:sp>
          <p:nvSpPr>
            <p:cNvPr id="45" name="Oval 44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47" name="Pie 4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Pie 4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Pie 5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52" name="Group 51"/>
          <p:cNvGrpSpPr/>
          <p:nvPr/>
        </p:nvGrpSpPr>
        <p:grpSpPr>
          <a:xfrm>
            <a:off x="5609864" y="965865"/>
            <a:ext cx="848624" cy="852820"/>
            <a:chOff x="2251598" y="991391"/>
            <a:chExt cx="848624" cy="852820"/>
          </a:xfrm>
        </p:grpSpPr>
        <p:sp>
          <p:nvSpPr>
            <p:cNvPr id="53" name="Oval 5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5" name="Pie 5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6" name="Group 5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7" name="Oval 5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Pie 5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0" name="Group 59"/>
          <p:cNvGrpSpPr/>
          <p:nvPr/>
        </p:nvGrpSpPr>
        <p:grpSpPr>
          <a:xfrm>
            <a:off x="3942598" y="1136833"/>
            <a:ext cx="848624" cy="852820"/>
            <a:chOff x="2251598" y="991391"/>
            <a:chExt cx="848624" cy="852820"/>
          </a:xfrm>
        </p:grpSpPr>
        <p:sp>
          <p:nvSpPr>
            <p:cNvPr id="61" name="Oval 6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6" name="Pie 7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oup 7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8" name="Oval 7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Pie 7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1" name="Group 80"/>
          <p:cNvGrpSpPr/>
          <p:nvPr/>
        </p:nvGrpSpPr>
        <p:grpSpPr>
          <a:xfrm>
            <a:off x="4247396" y="2423851"/>
            <a:ext cx="848624" cy="852820"/>
            <a:chOff x="2251598" y="991391"/>
            <a:chExt cx="848624" cy="852820"/>
          </a:xfrm>
        </p:grpSpPr>
        <p:sp>
          <p:nvSpPr>
            <p:cNvPr id="82" name="Oval 8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4" name="Pie 8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5" name="Group 8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6" name="Oval 8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Pie 8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89" name="Oval 88"/>
          <p:cNvSpPr/>
          <p:nvPr/>
        </p:nvSpPr>
        <p:spPr>
          <a:xfrm>
            <a:off x="2266197" y="450078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02"/>
          <p:cNvGrpSpPr/>
          <p:nvPr/>
        </p:nvGrpSpPr>
        <p:grpSpPr>
          <a:xfrm>
            <a:off x="5252621" y="4347877"/>
            <a:ext cx="848624" cy="852820"/>
            <a:chOff x="2251598" y="991391"/>
            <a:chExt cx="848624" cy="852820"/>
          </a:xfrm>
        </p:grpSpPr>
        <p:sp>
          <p:nvSpPr>
            <p:cNvPr id="104" name="Oval 10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6" name="Pie 10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7" name="Group 10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8" name="Oval 10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Pie 10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0" name="Pie 10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2347746" y="727963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6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89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11.1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unit fractions and a single Splat!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7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the </a:t>
            </a:r>
            <a:r>
              <a:rPr lang="en-US" b="1" u="sng" dirty="0">
                <a:hlinkClick r:id="rId2"/>
              </a:rPr>
              <a:t>original 50 Splat! lessons</a:t>
            </a:r>
            <a:r>
              <a:rPr lang="en-US" b="1" dirty="0"/>
              <a:t> or click to download </a:t>
            </a:r>
            <a:r>
              <a:rPr lang="en-US" b="1" u="sng" dirty="0"/>
              <a:t>The Fraction Splat! Series</a:t>
            </a:r>
            <a:r>
              <a:rPr lang="en-US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84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6986</TotalTime>
  <Words>162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84</cp:revision>
  <dcterms:created xsi:type="dcterms:W3CDTF">2017-02-07T01:35:55Z</dcterms:created>
  <dcterms:modified xsi:type="dcterms:W3CDTF">2021-08-18T13:42:52Z</dcterms:modified>
</cp:coreProperties>
</file>