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09" y="1676400"/>
            <a:ext cx="6568015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11.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одна тучка и дроби с числителем 1 (доли).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379085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380816" y="114332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455190" y="401405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520862" y="550959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683603" y="367857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2402173" y="2829959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299940" y="1503412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453555" y="1503412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301575" y="5343360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386267" y="3709255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603300" y="2741128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3467907" y="1216259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под тучкой? Докажите!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еще можно доказать ваш ответ?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581400"/>
            <a:ext cx="201953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какое число покрыто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4495800"/>
            <a:ext cx="238812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62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451089" y="144988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254100" y="274616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217308" y="497458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451089" y="322277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220334" y="346084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4185539" y="133178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2986525" y="120078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4904480" y="1485842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6885680" y="3956148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6250090" y="5433123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988285" y="4678562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452698" y="2298505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799223" y="5102872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243829" y="698556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4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1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870149" y="129769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463881" y="169920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3147725" y="2613014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493010" y="4527298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314505" y="5109017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5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125628" y="91230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190540" y="452005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348089" y="153811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4223195" y="672871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2644038" y="269963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6341920" y="457614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5428464" y="1626320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4077826" y="2197568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804675" y="4339384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341920" y="2712882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077826" y="3961804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5715591" y="4355610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506318" y="1495601"/>
            <a:ext cx="848620" cy="848620"/>
            <a:chOff x="457200" y="-3634962"/>
            <a:chExt cx="1126895" cy="1126895"/>
          </a:xfrm>
        </p:grpSpPr>
        <p:grpSp>
          <p:nvGrpSpPr>
            <p:cNvPr id="202" name="Group 20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05" name="Oval 20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Pie 2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3" name="Straight Connector 202"/>
            <p:cNvCxnSpPr>
              <a:stCxn id="205" idx="0"/>
              <a:endCxn id="20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205" idx="2"/>
              <a:endCxn id="20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/>
          <p:cNvGrpSpPr/>
          <p:nvPr/>
        </p:nvGrpSpPr>
        <p:grpSpPr>
          <a:xfrm>
            <a:off x="1277008" y="3039115"/>
            <a:ext cx="848620" cy="848620"/>
            <a:chOff x="457200" y="-3634962"/>
            <a:chExt cx="1126895" cy="1126895"/>
          </a:xfrm>
        </p:grpSpPr>
        <p:grpSp>
          <p:nvGrpSpPr>
            <p:cNvPr id="208" name="Group 2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Pie 2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9" name="Straight Connector 208"/>
            <p:cNvCxnSpPr>
              <a:stCxn id="211" idx="0"/>
              <a:endCxn id="2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11" idx="2"/>
              <a:endCxn id="2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oup 212"/>
          <p:cNvGrpSpPr/>
          <p:nvPr/>
        </p:nvGrpSpPr>
        <p:grpSpPr>
          <a:xfrm>
            <a:off x="428388" y="4339384"/>
            <a:ext cx="848620" cy="848620"/>
            <a:chOff x="457200" y="-3634962"/>
            <a:chExt cx="1126895" cy="1126895"/>
          </a:xfrm>
        </p:grpSpPr>
        <p:grpSp>
          <p:nvGrpSpPr>
            <p:cNvPr id="214" name="Group 21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Pie 2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5" name="Straight Connector 214"/>
            <p:cNvCxnSpPr>
              <a:stCxn id="217" idx="0"/>
              <a:endCxn id="21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17" idx="2"/>
              <a:endCxn id="21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2366950" y="42762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2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3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210374" y="88016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907956" y="532808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2907958" y="2164763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3099055" y="3804272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1445843" y="4411060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738814" y="632636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742744" y="1742554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4655552" y="1897429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3" name="Group 122"/>
          <p:cNvGrpSpPr/>
          <p:nvPr/>
        </p:nvGrpSpPr>
        <p:grpSpPr>
          <a:xfrm>
            <a:off x="5410352" y="3601652"/>
            <a:ext cx="848624" cy="852820"/>
            <a:chOff x="2251598" y="991391"/>
            <a:chExt cx="848624" cy="852820"/>
          </a:xfrm>
        </p:grpSpPr>
        <p:sp>
          <p:nvSpPr>
            <p:cNvPr id="124" name="Oval 12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6" name="Pie 12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Pie 12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Pie 12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1" name="Group 130"/>
          <p:cNvGrpSpPr/>
          <p:nvPr/>
        </p:nvGrpSpPr>
        <p:grpSpPr>
          <a:xfrm>
            <a:off x="4655549" y="5323884"/>
            <a:ext cx="848624" cy="852820"/>
            <a:chOff x="2251598" y="991391"/>
            <a:chExt cx="848624" cy="852820"/>
          </a:xfrm>
        </p:grpSpPr>
        <p:sp>
          <p:nvSpPr>
            <p:cNvPr id="132" name="Oval 13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34" name="Pie 13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6" name="Oval 13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ie 13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Pie 13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1445837" y="2686423"/>
            <a:ext cx="848624" cy="852820"/>
            <a:chOff x="2251598" y="991391"/>
            <a:chExt cx="848624" cy="852820"/>
          </a:xfrm>
        </p:grpSpPr>
        <p:sp>
          <p:nvSpPr>
            <p:cNvPr id="140" name="Oval 1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1" name="Group 1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42" name="Pie 1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43" name="Group 1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44" name="Oval 1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Pie 1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6" name="Pie 1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2786099" y="1305092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0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67230" y="311334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685800" y="2264727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37182" y="938180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5202" y="4778128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69894" y="314402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886927" y="2175896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5277903" y="536867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614851" y="288359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4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32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11.2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unit fractions and a single Splat!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66263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7004</TotalTime>
  <Words>163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84</cp:revision>
  <dcterms:created xsi:type="dcterms:W3CDTF">2017-02-07T01:35:55Z</dcterms:created>
  <dcterms:modified xsi:type="dcterms:W3CDTF">2021-08-18T13:42:44Z</dcterms:modified>
</cp:coreProperties>
</file>