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tevewyborney.com/?p=102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1028" TargetMode="External"/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8009" y="1676400"/>
            <a:ext cx="6568015" cy="3570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Тучка с дробями!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Часть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11.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Здесь одна тучка и дроби с числителем 1 (доли).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33" y="6027003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3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4"/>
              </a:rPr>
              <a:t>The Fraction Splat! Series</a:t>
            </a:r>
            <a:r>
              <a:rPr lang="en-US" b="1" dirty="0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107759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2857373" y="1005600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3160160" y="354085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4464843" y="1365789"/>
            <a:ext cx="848624" cy="852820"/>
            <a:chOff x="2251598" y="991391"/>
            <a:chExt cx="848624" cy="852820"/>
          </a:xfrm>
        </p:grpSpPr>
        <p:sp>
          <p:nvSpPr>
            <p:cNvPr id="54" name="Oval 5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56" name="Pie 5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58" name="Oval 5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Pie 5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Pie 5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61" name="Group 60"/>
          <p:cNvGrpSpPr/>
          <p:nvPr/>
        </p:nvGrpSpPr>
        <p:grpSpPr>
          <a:xfrm>
            <a:off x="8103386" y="2529226"/>
            <a:ext cx="848624" cy="852820"/>
            <a:chOff x="2251598" y="991391"/>
            <a:chExt cx="848624" cy="852820"/>
          </a:xfrm>
        </p:grpSpPr>
        <p:sp>
          <p:nvSpPr>
            <p:cNvPr id="62" name="Oval 6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77" name="Pie 76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8" name="Group 77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79" name="Oval 78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Pie 7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1" name="Pie 80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82" name="Group 81"/>
          <p:cNvGrpSpPr/>
          <p:nvPr/>
        </p:nvGrpSpPr>
        <p:grpSpPr>
          <a:xfrm>
            <a:off x="4796724" y="3311104"/>
            <a:ext cx="848624" cy="852820"/>
            <a:chOff x="2251598" y="991391"/>
            <a:chExt cx="848624" cy="852820"/>
          </a:xfrm>
        </p:grpSpPr>
        <p:sp>
          <p:nvSpPr>
            <p:cNvPr id="83" name="Oval 82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85" name="Pie 84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86" name="Group 85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87" name="Oval 86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Pie 8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9" name="Pie 88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0" name="Group 89"/>
          <p:cNvGrpSpPr/>
          <p:nvPr/>
        </p:nvGrpSpPr>
        <p:grpSpPr>
          <a:xfrm>
            <a:off x="4733845" y="5149268"/>
            <a:ext cx="848624" cy="852820"/>
            <a:chOff x="2251598" y="991391"/>
            <a:chExt cx="848624" cy="852820"/>
          </a:xfrm>
        </p:grpSpPr>
        <p:sp>
          <p:nvSpPr>
            <p:cNvPr id="91" name="Oval 90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2" name="Group 91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3" name="Pie 92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4" name="Group 93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5" name="Oval 94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Pie 95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7" name="Pie 96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6852197" y="1521097"/>
            <a:ext cx="848624" cy="852820"/>
            <a:chOff x="2251598" y="991391"/>
            <a:chExt cx="848624" cy="852820"/>
          </a:xfrm>
        </p:grpSpPr>
        <p:sp>
          <p:nvSpPr>
            <p:cNvPr id="99" name="Oval 98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01" name="Pie 100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3" name="Group 10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04" name="Oval 10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Pie 10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" name="Pie 10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07" name="Group 106"/>
          <p:cNvGrpSpPr/>
          <p:nvPr/>
        </p:nvGrpSpPr>
        <p:grpSpPr>
          <a:xfrm>
            <a:off x="7007504" y="3892822"/>
            <a:ext cx="848624" cy="852820"/>
            <a:chOff x="2251598" y="991391"/>
            <a:chExt cx="848624" cy="852820"/>
          </a:xfrm>
        </p:grpSpPr>
        <p:sp>
          <p:nvSpPr>
            <p:cNvPr id="108" name="Oval 10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0" name="Pie 10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1" name="Group 11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12" name="Oval 11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Pie 11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" name="Pie 11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28" name="Freeform 27"/>
          <p:cNvSpPr/>
          <p:nvPr/>
        </p:nvSpPr>
        <p:spPr>
          <a:xfrm rot="16200000">
            <a:off x="2944464" y="1078539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ular Callout 63"/>
          <p:cNvSpPr/>
          <p:nvPr/>
        </p:nvSpPr>
        <p:spPr>
          <a:xfrm>
            <a:off x="381000" y="206829"/>
            <a:ext cx="1963848" cy="1360714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число представлено на рисунке?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5" name="Rectangular Callout 64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Тучка!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6" name="Rectangular Callout 65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число под тучкой? Докажите!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7" name="Rectangular Callout 66"/>
          <p:cNvSpPr/>
          <p:nvPr/>
        </p:nvSpPr>
        <p:spPr>
          <a:xfrm>
            <a:off x="381000" y="2743200"/>
            <a:ext cx="2310776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 еще можно доказать ваш ответ?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8" name="Rectangular Callout 67"/>
          <p:cNvSpPr/>
          <p:nvPr/>
        </p:nvSpPr>
        <p:spPr>
          <a:xfrm>
            <a:off x="381000" y="3581400"/>
            <a:ext cx="2310776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какое число </a:t>
            </a:r>
            <a:r>
              <a:rPr lang="ru-RU" b="1">
                <a:solidFill>
                  <a:schemeClr val="tx1"/>
                </a:solidFill>
              </a:rPr>
              <a:t>покрыто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9" name="Rectangular Callout 68"/>
          <p:cNvSpPr/>
          <p:nvPr/>
        </p:nvSpPr>
        <p:spPr>
          <a:xfrm>
            <a:off x="381000" y="4495800"/>
            <a:ext cx="23622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Чему может научить нас этот рисунок?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305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63" grpId="0" animBg="1"/>
      <p:bldP spid="28" grpId="0" animBg="1"/>
      <p:bldP spid="28" grpId="1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1664443" y="57808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5738817" y="344882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1967230" y="311334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7" name="Group 66"/>
          <p:cNvGrpSpPr/>
          <p:nvPr/>
        </p:nvGrpSpPr>
        <p:grpSpPr>
          <a:xfrm>
            <a:off x="3583567" y="938180"/>
            <a:ext cx="850255" cy="848619"/>
            <a:chOff x="4044126" y="46154"/>
            <a:chExt cx="1129066" cy="1126895"/>
          </a:xfrm>
        </p:grpSpPr>
        <p:sp>
          <p:nvSpPr>
            <p:cNvPr id="68" name="Oval 6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ie 6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1664443" y="4893733"/>
            <a:ext cx="850255" cy="848619"/>
            <a:chOff x="4044126" y="46154"/>
            <a:chExt cx="1129066" cy="1126895"/>
          </a:xfrm>
        </p:grpSpPr>
        <p:sp>
          <p:nvSpPr>
            <p:cNvPr id="71" name="Oval 7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ie 7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632619" y="4621293"/>
            <a:ext cx="850255" cy="848619"/>
            <a:chOff x="4044126" y="46154"/>
            <a:chExt cx="1129066" cy="1126895"/>
          </a:xfrm>
        </p:grpSpPr>
        <p:sp>
          <p:nvSpPr>
            <p:cNvPr id="24" name="Oval 2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ie 2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056111" y="2689038"/>
            <a:ext cx="850255" cy="848619"/>
            <a:chOff x="4044126" y="46154"/>
            <a:chExt cx="1129066" cy="1126895"/>
          </a:xfrm>
        </p:grpSpPr>
        <p:sp>
          <p:nvSpPr>
            <p:cNvPr id="27" name="Oval 2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Pie 2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0" name="Oval 29"/>
          <p:cNvSpPr/>
          <p:nvPr/>
        </p:nvSpPr>
        <p:spPr>
          <a:xfrm>
            <a:off x="5042595" y="4921894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751534" y="651027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57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63" grpId="0" animBg="1"/>
      <p:bldP spid="30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6099231" y="893903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587438" y="3537493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7" name="Group 146"/>
          <p:cNvGrpSpPr/>
          <p:nvPr/>
        </p:nvGrpSpPr>
        <p:grpSpPr>
          <a:xfrm>
            <a:off x="3723380" y="3118533"/>
            <a:ext cx="848620" cy="848620"/>
            <a:chOff x="457200" y="-3634962"/>
            <a:chExt cx="1126895" cy="1126895"/>
          </a:xfrm>
        </p:grpSpPr>
        <p:grpSp>
          <p:nvGrpSpPr>
            <p:cNvPr id="148" name="Group 14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1" name="Oval 15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Pie 15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9" name="Straight Connector 148"/>
            <p:cNvCxnSpPr>
              <a:stCxn id="151" idx="0"/>
              <a:endCxn id="15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>
              <a:stCxn id="151" idx="2"/>
              <a:endCxn id="15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 152"/>
          <p:cNvGrpSpPr/>
          <p:nvPr/>
        </p:nvGrpSpPr>
        <p:grpSpPr>
          <a:xfrm>
            <a:off x="685800" y="3380228"/>
            <a:ext cx="848620" cy="848620"/>
            <a:chOff x="457200" y="-3634962"/>
            <a:chExt cx="1126895" cy="1126895"/>
          </a:xfrm>
        </p:grpSpPr>
        <p:grpSp>
          <p:nvGrpSpPr>
            <p:cNvPr id="154" name="Group 15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7" name="Oval 15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Pie 15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5" name="Straight Connector 154"/>
            <p:cNvCxnSpPr>
              <a:stCxn id="157" idx="0"/>
              <a:endCxn id="15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>
              <a:stCxn id="157" idx="2"/>
              <a:endCxn id="15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3457506" y="160848"/>
            <a:ext cx="848620" cy="848620"/>
            <a:chOff x="457200" y="-3634962"/>
            <a:chExt cx="1126895" cy="1126895"/>
          </a:xfrm>
        </p:grpSpPr>
        <p:grpSp>
          <p:nvGrpSpPr>
            <p:cNvPr id="160" name="Group 1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3" name="Oval 1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Pie 1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1" name="Straight Connector 160"/>
            <p:cNvCxnSpPr>
              <a:stCxn id="163" idx="0"/>
              <a:endCxn id="1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>
              <a:stCxn id="163" idx="2"/>
              <a:endCxn id="1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Group 164"/>
          <p:cNvGrpSpPr/>
          <p:nvPr/>
        </p:nvGrpSpPr>
        <p:grpSpPr>
          <a:xfrm>
            <a:off x="4306126" y="1307541"/>
            <a:ext cx="848620" cy="848620"/>
            <a:chOff x="457200" y="-3634962"/>
            <a:chExt cx="1126895" cy="1126895"/>
          </a:xfrm>
        </p:grpSpPr>
        <p:grpSp>
          <p:nvGrpSpPr>
            <p:cNvPr id="166" name="Group 16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9" name="Oval 16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Pie 16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7" name="Straight Connector 166"/>
            <p:cNvCxnSpPr>
              <a:stCxn id="169" idx="0"/>
              <a:endCxn id="16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>
              <a:stCxn id="169" idx="2"/>
              <a:endCxn id="17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" name="Group 170"/>
          <p:cNvGrpSpPr/>
          <p:nvPr/>
        </p:nvGrpSpPr>
        <p:grpSpPr>
          <a:xfrm>
            <a:off x="2088754" y="1571031"/>
            <a:ext cx="848620" cy="848620"/>
            <a:chOff x="457200" y="-3634962"/>
            <a:chExt cx="1126895" cy="1126895"/>
          </a:xfrm>
        </p:grpSpPr>
        <p:grpSp>
          <p:nvGrpSpPr>
            <p:cNvPr id="172" name="Group 17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75" name="Oval 17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Pie 17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3" name="Straight Connector 172"/>
            <p:cNvCxnSpPr>
              <a:stCxn id="175" idx="0"/>
              <a:endCxn id="17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>
              <a:stCxn id="175" idx="2"/>
              <a:endCxn id="17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7" name="Group 176"/>
          <p:cNvGrpSpPr/>
          <p:nvPr/>
        </p:nvGrpSpPr>
        <p:grpSpPr>
          <a:xfrm>
            <a:off x="2088753" y="4853138"/>
            <a:ext cx="848620" cy="848620"/>
            <a:chOff x="457200" y="-3634962"/>
            <a:chExt cx="1126895" cy="1126895"/>
          </a:xfrm>
        </p:grpSpPr>
        <p:grpSp>
          <p:nvGrpSpPr>
            <p:cNvPr id="178" name="Group 17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1" name="Oval 18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Pie 18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9" name="Straight Connector 178"/>
            <p:cNvCxnSpPr>
              <a:stCxn id="181" idx="0"/>
              <a:endCxn id="18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/>
            <p:cNvCxnSpPr>
              <a:stCxn id="181" idx="2"/>
              <a:endCxn id="18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5496125" y="2264564"/>
            <a:ext cx="848620" cy="848620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5" name="Group 194"/>
          <p:cNvGrpSpPr/>
          <p:nvPr/>
        </p:nvGrpSpPr>
        <p:grpSpPr>
          <a:xfrm>
            <a:off x="5250611" y="4701930"/>
            <a:ext cx="848620" cy="848620"/>
            <a:chOff x="457200" y="-3634962"/>
            <a:chExt cx="1126895" cy="1126895"/>
          </a:xfrm>
        </p:grpSpPr>
        <p:grpSp>
          <p:nvGrpSpPr>
            <p:cNvPr id="196" name="Group 19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9" name="Oval 19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Pie 19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7" name="Straight Connector 196"/>
            <p:cNvCxnSpPr>
              <a:stCxn id="199" idx="0"/>
              <a:endCxn id="19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/>
            <p:cNvCxnSpPr>
              <a:stCxn id="199" idx="2"/>
              <a:endCxn id="20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Freeform 27"/>
          <p:cNvSpPr/>
          <p:nvPr/>
        </p:nvSpPr>
        <p:spPr>
          <a:xfrm rot="16200000">
            <a:off x="315350" y="796524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37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1664443" y="57808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1967230" y="311334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685800" y="2264727"/>
            <a:ext cx="850255" cy="848619"/>
            <a:chOff x="4044126" y="46154"/>
            <a:chExt cx="1129066" cy="1126895"/>
          </a:xfrm>
        </p:grpSpPr>
        <p:sp>
          <p:nvSpPr>
            <p:cNvPr id="65" name="Oval 6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Pie 6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3583567" y="938180"/>
            <a:ext cx="850255" cy="848619"/>
            <a:chOff x="4044126" y="46154"/>
            <a:chExt cx="1129066" cy="1126895"/>
          </a:xfrm>
        </p:grpSpPr>
        <p:sp>
          <p:nvSpPr>
            <p:cNvPr id="68" name="Oval 6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ie 6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5737182" y="938180"/>
            <a:ext cx="850255" cy="848619"/>
            <a:chOff x="4044126" y="46154"/>
            <a:chExt cx="1129066" cy="1126895"/>
          </a:xfrm>
        </p:grpSpPr>
        <p:sp>
          <p:nvSpPr>
            <p:cNvPr id="71" name="Oval 7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ie 7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3585202" y="4778128"/>
            <a:ext cx="850255" cy="848619"/>
            <a:chOff x="4044126" y="46154"/>
            <a:chExt cx="1129066" cy="1126895"/>
          </a:xfrm>
        </p:grpSpPr>
        <p:sp>
          <p:nvSpPr>
            <p:cNvPr id="74" name="Oval 7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Pie 7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669894" y="3144023"/>
            <a:ext cx="850255" cy="848619"/>
            <a:chOff x="4044126" y="46154"/>
            <a:chExt cx="1129066" cy="1126895"/>
          </a:xfrm>
        </p:grpSpPr>
        <p:sp>
          <p:nvSpPr>
            <p:cNvPr id="24" name="Oval 2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ie 2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886927" y="2175896"/>
            <a:ext cx="850255" cy="848619"/>
            <a:chOff x="4044126" y="46154"/>
            <a:chExt cx="1129066" cy="1126895"/>
          </a:xfrm>
        </p:grpSpPr>
        <p:sp>
          <p:nvSpPr>
            <p:cNvPr id="27" name="Oval 2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Pie 2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039326" y="4778127"/>
            <a:ext cx="850255" cy="848619"/>
            <a:chOff x="4044126" y="46154"/>
            <a:chExt cx="1129066" cy="1126895"/>
          </a:xfrm>
        </p:grpSpPr>
        <p:sp>
          <p:nvSpPr>
            <p:cNvPr id="34" name="Oval 3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Pie 37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948163" y="2245677"/>
            <a:ext cx="850255" cy="848619"/>
            <a:chOff x="4044126" y="46154"/>
            <a:chExt cx="1129066" cy="1126895"/>
          </a:xfrm>
        </p:grpSpPr>
        <p:sp>
          <p:nvSpPr>
            <p:cNvPr id="42" name="Oval 41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Pie 42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form 27"/>
          <p:cNvSpPr/>
          <p:nvPr/>
        </p:nvSpPr>
        <p:spPr>
          <a:xfrm rot="16200000">
            <a:off x="1751534" y="651027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08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63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903939" y="47036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021528" y="282363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857079" y="4346251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2808045" y="466170"/>
            <a:ext cx="848624" cy="852820"/>
            <a:chOff x="2251598" y="991391"/>
            <a:chExt cx="848624" cy="852820"/>
          </a:xfrm>
        </p:grpSpPr>
        <p:sp>
          <p:nvSpPr>
            <p:cNvPr id="54" name="Oval 5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56" name="Pie 5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58" name="Oval 5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Pie 5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Pie 5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61" name="Group 60"/>
          <p:cNvGrpSpPr/>
          <p:nvPr/>
        </p:nvGrpSpPr>
        <p:grpSpPr>
          <a:xfrm>
            <a:off x="3512869" y="3080098"/>
            <a:ext cx="848624" cy="852820"/>
            <a:chOff x="2251598" y="991391"/>
            <a:chExt cx="848624" cy="852820"/>
          </a:xfrm>
        </p:grpSpPr>
        <p:sp>
          <p:nvSpPr>
            <p:cNvPr id="62" name="Oval 6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77" name="Pie 76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8" name="Group 77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79" name="Oval 78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Pie 7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1" name="Pie 80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82" name="Group 81"/>
          <p:cNvGrpSpPr/>
          <p:nvPr/>
        </p:nvGrpSpPr>
        <p:grpSpPr>
          <a:xfrm>
            <a:off x="3949910" y="1474299"/>
            <a:ext cx="848624" cy="852820"/>
            <a:chOff x="2251598" y="991391"/>
            <a:chExt cx="848624" cy="852820"/>
          </a:xfrm>
        </p:grpSpPr>
        <p:sp>
          <p:nvSpPr>
            <p:cNvPr id="83" name="Oval 82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85" name="Pie 84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86" name="Group 85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87" name="Oval 86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Pie 8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9" name="Pie 88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0" name="Group 89"/>
          <p:cNvGrpSpPr/>
          <p:nvPr/>
        </p:nvGrpSpPr>
        <p:grpSpPr>
          <a:xfrm>
            <a:off x="2383739" y="2039553"/>
            <a:ext cx="848624" cy="852820"/>
            <a:chOff x="2251598" y="991391"/>
            <a:chExt cx="848624" cy="852820"/>
          </a:xfrm>
        </p:grpSpPr>
        <p:sp>
          <p:nvSpPr>
            <p:cNvPr id="91" name="Oval 90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2" name="Group 91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3" name="Pie 92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4" name="Group 93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5" name="Oval 94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Pie 95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7" name="Pie 96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5171528" y="616386"/>
            <a:ext cx="848624" cy="852820"/>
            <a:chOff x="2251598" y="991391"/>
            <a:chExt cx="848624" cy="852820"/>
          </a:xfrm>
        </p:grpSpPr>
        <p:sp>
          <p:nvSpPr>
            <p:cNvPr id="99" name="Oval 98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01" name="Pie 100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3" name="Group 10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04" name="Oval 10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Pie 10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" name="Pie 10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07" name="Group 106"/>
          <p:cNvGrpSpPr/>
          <p:nvPr/>
        </p:nvGrpSpPr>
        <p:grpSpPr>
          <a:xfrm>
            <a:off x="6288837" y="1899712"/>
            <a:ext cx="848624" cy="852820"/>
            <a:chOff x="2251598" y="991391"/>
            <a:chExt cx="848624" cy="852820"/>
          </a:xfrm>
        </p:grpSpPr>
        <p:sp>
          <p:nvSpPr>
            <p:cNvPr id="108" name="Oval 10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0" name="Pie 10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1" name="Group 11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12" name="Oval 11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Pie 11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" name="Pie 11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15" name="Group 114"/>
          <p:cNvGrpSpPr/>
          <p:nvPr/>
        </p:nvGrpSpPr>
        <p:grpSpPr>
          <a:xfrm>
            <a:off x="5134941" y="3055383"/>
            <a:ext cx="848624" cy="852820"/>
            <a:chOff x="2251598" y="991391"/>
            <a:chExt cx="848624" cy="852820"/>
          </a:xfrm>
        </p:grpSpPr>
        <p:sp>
          <p:nvSpPr>
            <p:cNvPr id="116" name="Oval 11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7" name="Group 11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8" name="Pie 11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9" name="Group 11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20" name="Oval 11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Pie 12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2" name="Pie 12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3" name="Group 122"/>
          <p:cNvGrpSpPr/>
          <p:nvPr/>
        </p:nvGrpSpPr>
        <p:grpSpPr>
          <a:xfrm>
            <a:off x="2952804" y="4283943"/>
            <a:ext cx="848624" cy="852820"/>
            <a:chOff x="2251598" y="991391"/>
            <a:chExt cx="848624" cy="852820"/>
          </a:xfrm>
        </p:grpSpPr>
        <p:sp>
          <p:nvSpPr>
            <p:cNvPr id="124" name="Oval 12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5" name="Group 12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6" name="Pie 12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7" name="Group 12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28" name="Oval 12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Pie 12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0" name="Pie 12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31" name="Group 130"/>
          <p:cNvGrpSpPr/>
          <p:nvPr/>
        </p:nvGrpSpPr>
        <p:grpSpPr>
          <a:xfrm>
            <a:off x="4500607" y="4491746"/>
            <a:ext cx="848624" cy="852820"/>
            <a:chOff x="2251598" y="991391"/>
            <a:chExt cx="848624" cy="852820"/>
          </a:xfrm>
        </p:grpSpPr>
        <p:sp>
          <p:nvSpPr>
            <p:cNvPr id="132" name="Oval 13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3" name="Group 132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34" name="Pie 133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35" name="Group 134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6" name="Oval 135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Pie 136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8" name="Pie 137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28" name="Freeform 27"/>
          <p:cNvSpPr/>
          <p:nvPr/>
        </p:nvSpPr>
        <p:spPr>
          <a:xfrm rot="16200000">
            <a:off x="1073657" y="236486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316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63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2294198" y="111693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47710" y="379253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2495509" y="543748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6647051" y="3892110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7" name="Group 146"/>
          <p:cNvGrpSpPr/>
          <p:nvPr/>
        </p:nvGrpSpPr>
        <p:grpSpPr>
          <a:xfrm>
            <a:off x="6222742" y="1255057"/>
            <a:ext cx="848620" cy="848620"/>
            <a:chOff x="457200" y="-3634962"/>
            <a:chExt cx="1126895" cy="1126895"/>
          </a:xfrm>
        </p:grpSpPr>
        <p:grpSp>
          <p:nvGrpSpPr>
            <p:cNvPr id="148" name="Group 14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1" name="Oval 15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Pie 15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9" name="Straight Connector 148"/>
            <p:cNvCxnSpPr>
              <a:stCxn id="151" idx="0"/>
              <a:endCxn id="15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>
              <a:stCxn id="151" idx="2"/>
              <a:endCxn id="15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 152"/>
          <p:cNvGrpSpPr/>
          <p:nvPr/>
        </p:nvGrpSpPr>
        <p:grpSpPr>
          <a:xfrm>
            <a:off x="3431466" y="1681409"/>
            <a:ext cx="848620" cy="848620"/>
            <a:chOff x="457200" y="-3634962"/>
            <a:chExt cx="1126895" cy="1126895"/>
          </a:xfrm>
        </p:grpSpPr>
        <p:grpSp>
          <p:nvGrpSpPr>
            <p:cNvPr id="154" name="Group 15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7" name="Oval 15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Pie 15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5" name="Straight Connector 154"/>
            <p:cNvCxnSpPr>
              <a:stCxn id="157" idx="0"/>
              <a:endCxn id="15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>
              <a:stCxn id="157" idx="2"/>
              <a:endCxn id="15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5817482" y="2679429"/>
            <a:ext cx="848620" cy="848620"/>
            <a:chOff x="457200" y="-3634962"/>
            <a:chExt cx="1126895" cy="1126895"/>
          </a:xfrm>
        </p:grpSpPr>
        <p:grpSp>
          <p:nvGrpSpPr>
            <p:cNvPr id="160" name="Group 1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3" name="Oval 1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Pie 1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1" name="Straight Connector 160"/>
            <p:cNvCxnSpPr>
              <a:stCxn id="163" idx="0"/>
              <a:endCxn id="1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>
              <a:stCxn id="163" idx="2"/>
              <a:endCxn id="1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Group 164"/>
          <p:cNvGrpSpPr/>
          <p:nvPr/>
        </p:nvGrpSpPr>
        <p:grpSpPr>
          <a:xfrm>
            <a:off x="4838710" y="1679367"/>
            <a:ext cx="848620" cy="848620"/>
            <a:chOff x="457200" y="-3634962"/>
            <a:chExt cx="1126895" cy="1126895"/>
          </a:xfrm>
        </p:grpSpPr>
        <p:grpSp>
          <p:nvGrpSpPr>
            <p:cNvPr id="166" name="Group 16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9" name="Oval 16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Pie 16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7" name="Straight Connector 166"/>
            <p:cNvCxnSpPr>
              <a:stCxn id="169" idx="0"/>
              <a:endCxn id="16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>
              <a:stCxn id="169" idx="2"/>
              <a:endCxn id="17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" name="Group 170"/>
          <p:cNvGrpSpPr/>
          <p:nvPr/>
        </p:nvGrpSpPr>
        <p:grpSpPr>
          <a:xfrm>
            <a:off x="2718508" y="4216850"/>
            <a:ext cx="848620" cy="848620"/>
            <a:chOff x="457200" y="-3634962"/>
            <a:chExt cx="1126895" cy="1126895"/>
          </a:xfrm>
        </p:grpSpPr>
        <p:grpSp>
          <p:nvGrpSpPr>
            <p:cNvPr id="172" name="Group 17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75" name="Oval 17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Pie 17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3" name="Straight Connector 172"/>
            <p:cNvCxnSpPr>
              <a:stCxn id="175" idx="0"/>
              <a:endCxn id="17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>
              <a:stCxn id="175" idx="2"/>
              <a:endCxn id="17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7" name="Group 176"/>
          <p:cNvGrpSpPr/>
          <p:nvPr/>
        </p:nvGrpSpPr>
        <p:grpSpPr>
          <a:xfrm>
            <a:off x="2199168" y="2666022"/>
            <a:ext cx="848620" cy="848620"/>
            <a:chOff x="457200" y="-3634962"/>
            <a:chExt cx="1126895" cy="1126895"/>
          </a:xfrm>
        </p:grpSpPr>
        <p:grpSp>
          <p:nvGrpSpPr>
            <p:cNvPr id="178" name="Group 17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1" name="Oval 18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Pie 18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9" name="Straight Connector 178"/>
            <p:cNvCxnSpPr>
              <a:stCxn id="181" idx="0"/>
              <a:endCxn id="18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/>
            <p:cNvCxnSpPr>
              <a:stCxn id="181" idx="2"/>
              <a:endCxn id="18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3765927" y="3013676"/>
            <a:ext cx="848620" cy="848620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9" name="Group 188"/>
          <p:cNvGrpSpPr/>
          <p:nvPr/>
        </p:nvGrpSpPr>
        <p:grpSpPr>
          <a:xfrm>
            <a:off x="4733453" y="4055019"/>
            <a:ext cx="848620" cy="848620"/>
            <a:chOff x="457200" y="-3634962"/>
            <a:chExt cx="1126895" cy="1126895"/>
          </a:xfrm>
        </p:grpSpPr>
        <p:grpSp>
          <p:nvGrpSpPr>
            <p:cNvPr id="190" name="Group 18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3" name="Oval 19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Pie 19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1" name="Straight Connector 190"/>
            <p:cNvCxnSpPr>
              <a:stCxn id="193" idx="0"/>
              <a:endCxn id="19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/>
            <p:cNvCxnSpPr>
              <a:stCxn id="193" idx="2"/>
              <a:endCxn id="19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Freeform 27"/>
          <p:cNvSpPr/>
          <p:nvPr/>
        </p:nvSpPr>
        <p:spPr>
          <a:xfrm rot="16200000">
            <a:off x="570586" y="921062"/>
            <a:ext cx="5459663" cy="566738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95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363" y="1676400"/>
            <a:ext cx="905331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/>
              <a:t>The Fraction Splat! Series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11.3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unit fractions and a single Splat!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44" y="87867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2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3"/>
              </a:rPr>
              <a:t>The Fraction Splat! </a:t>
            </a:r>
            <a:r>
              <a:rPr lang="en-US" b="1">
                <a:hlinkClick r:id="rId3"/>
              </a:rPr>
              <a:t>Series</a:t>
            </a:r>
            <a:r>
              <a:rPr lang="en-US" b="1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49985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7006</TotalTime>
  <Words>163</Words>
  <Application>Microsoft Office PowerPoint</Application>
  <PresentationFormat>Экран (4:3)</PresentationFormat>
  <Paragraphs>39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85</cp:revision>
  <dcterms:created xsi:type="dcterms:W3CDTF">2017-02-07T01:35:55Z</dcterms:created>
  <dcterms:modified xsi:type="dcterms:W3CDTF">2021-08-18T13:42:26Z</dcterms:modified>
</cp:coreProperties>
</file>