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09" y="1676400"/>
            <a:ext cx="65680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Тучка с дробями!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11.4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одна тучка и дроби с числителем 1 (доли).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76239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863599" y="389045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513663" y="416441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3316111" y="228475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358413" y="1653767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512028" y="1653767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360048" y="5493715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44740" y="3859610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661773" y="2891483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3526380" y="136661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под тучкой? Докажите!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226393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еще можно доказать ваш ответ?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0999" y="3581400"/>
            <a:ext cx="2251875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какое число </a:t>
            </a:r>
            <a:r>
              <a:rPr lang="ru-RU" b="1">
                <a:solidFill>
                  <a:schemeClr val="tx1"/>
                </a:solidFill>
              </a:rPr>
              <a:t>покрыто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0999" y="4495800"/>
            <a:ext cx="2263931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28" grpId="0" animBg="1"/>
      <p:bldP spid="28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750043" y="146806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036425" y="117867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90089" y="519301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052830" y="336199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552506" y="519301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760149" y="290180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752289" y="3319615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5900168" y="379855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3499432" y="1242505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475859" y="2467792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3596983" y="4973051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837134" y="899678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7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921079" y="170173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116977" y="409592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0931" y="159938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345390" y="376044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2193983" y="5105400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5429827" y="3074091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7197944" y="1649495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5005517" y="5368853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3129694" y="129812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5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893035" y="220217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360347" y="324396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358713" y="126228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613951" y="413661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323195" y="927383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598577" y="413661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58650" y="489227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177537" y="2110899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474575" y="3541568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517984" y="3545853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751592" y="5158191"/>
            <a:ext cx="850255" cy="848619"/>
            <a:chOff x="4044126" y="46154"/>
            <a:chExt cx="1129066" cy="1126895"/>
          </a:xfrm>
        </p:grpSpPr>
        <p:sp>
          <p:nvSpPr>
            <p:cNvPr id="45" name="Oval 4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Pie 4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622885" y="2206938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755449" y="94034"/>
            <a:ext cx="5929321" cy="615491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17575" y="315220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653516" y="853763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131765" y="1588220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982402" y="2063622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7859144" y="3152209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4936584" y="156917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4620764" y="3152209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5820166" y="3537658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3345518" y="2487932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1039913" y="2517399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3578728" y="4701930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7026812" y="4520057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4971546" y="4944367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812013" y="650862"/>
            <a:ext cx="5127673" cy="53227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9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661603" y="150287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678511" y="305274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661603" y="543893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856216" y="347705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601283" y="487349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062872" y="541822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990034" y="2783511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4145340" y="441232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620219" y="919057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044543" y="2021255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6044537" y="3787440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5620222" y="5416257"/>
            <a:ext cx="848624" cy="852820"/>
            <a:chOff x="2251598" y="991391"/>
            <a:chExt cx="848624" cy="852820"/>
          </a:xfrm>
        </p:grpSpPr>
        <p:sp>
          <p:nvSpPr>
            <p:cNvPr id="140" name="Oval 1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42" name="Pie 1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3" name="Group 1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44" name="Oval 1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Pie 1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6" name="Pie 1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45341" y="-2634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2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11.4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unit fractions and a single Splat!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998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7003</TotalTime>
  <Words>162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2021-08-18T13:42:18Z</dcterms:modified>
</cp:coreProperties>
</file>