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12.</a:t>
            </a:r>
            <a:r>
              <a:rPr lang="ru-RU" sz="4000" b="1" dirty="0">
                <a:solidFill>
                  <a:prstClr val="black"/>
                </a:solidFill>
                <a:latin typeface="Calibri"/>
              </a:rPr>
              <a:t>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одна тучка и дроби с числителем 1 (доли)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413882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3879063" y="1708561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593863" y="380010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041804" y="538641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839949" y="346462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2908733" y="3780282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688570" y="1689992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752604" y="1669735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5797135" y="4661792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4384922" y="1442453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ular Callout 22"/>
          <p:cNvSpPr/>
          <p:nvPr/>
        </p:nvSpPr>
        <p:spPr>
          <a:xfrm>
            <a:off x="381000" y="206829"/>
            <a:ext cx="22860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Rectangular Callout 23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381000" y="2981564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401481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1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  <p:bldP spid="23" grpId="0" animBg="1"/>
      <p:bldP spid="24" grpId="0" animBg="1"/>
      <p:bldP spid="25" grpId="0" animBg="1"/>
      <p:bldP spid="27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870149" y="129769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463881" y="169920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3147725" y="2613014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493010" y="4527298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314505" y="5109017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3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294198" y="111693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47710" y="379253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495509" y="543748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647051" y="389211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6222742" y="1255057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3431466" y="1681409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5817482" y="2679429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4838710" y="1679367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2718508" y="4216850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199168" y="2666022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3765927" y="3013676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733453" y="4055019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570586" y="921062"/>
            <a:ext cx="5459663" cy="566738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921079" y="170173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116977" y="409592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0931" y="1599386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345390" y="376044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2193983" y="5105400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5429827" y="3074091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7197944" y="1649495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5005517" y="5368853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3129694" y="129812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476455" y="184686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031539" y="549578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409043" y="3911320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238526" y="1627678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297032" y="543954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457485" y="4168275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031540" y="3030526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307740" y="2752634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6558560" y="481340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06671" y="162767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5129961" y="4183902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815033" y="5572100"/>
            <a:ext cx="850255" cy="848619"/>
            <a:chOff x="4044126" y="46154"/>
            <a:chExt cx="1129066" cy="1126895"/>
          </a:xfrm>
        </p:grpSpPr>
        <p:sp>
          <p:nvSpPr>
            <p:cNvPr id="42" name="Oval 41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438678" y="2994013"/>
            <a:ext cx="850255" cy="848619"/>
            <a:chOff x="4044126" y="46154"/>
            <a:chExt cx="1129066" cy="1126895"/>
          </a:xfrm>
        </p:grpSpPr>
        <p:sp>
          <p:nvSpPr>
            <p:cNvPr id="48" name="Oval 4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ie 4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929911" y="1627677"/>
            <a:ext cx="850255" cy="848619"/>
            <a:chOff x="4044126" y="46154"/>
            <a:chExt cx="1129066" cy="1126895"/>
          </a:xfrm>
        </p:grpSpPr>
        <p:sp>
          <p:nvSpPr>
            <p:cNvPr id="51" name="Oval 5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Pie 5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220671" y="1340830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3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1" grpId="0" animBg="1"/>
      <p:bldP spid="30" grpId="0" animBg="1"/>
      <p:bldP spid="31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848277" y="148012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466906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48089" y="404492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3271913" y="938277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1862567" y="3185762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3428176" y="2328741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4102012" y="3460987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906466" y="936176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5390259" y="2219141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5751159" y="3620618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3" name="Group 122"/>
          <p:cNvGrpSpPr/>
          <p:nvPr/>
        </p:nvGrpSpPr>
        <p:grpSpPr>
          <a:xfrm>
            <a:off x="6910394" y="2332942"/>
            <a:ext cx="848624" cy="852820"/>
            <a:chOff x="2251598" y="991391"/>
            <a:chExt cx="848624" cy="852820"/>
          </a:xfrm>
        </p:grpSpPr>
        <p:sp>
          <p:nvSpPr>
            <p:cNvPr id="124" name="Oval 12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6" name="Pie 12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Pie 12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Pie 12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1" name="Group 130"/>
          <p:cNvGrpSpPr/>
          <p:nvPr/>
        </p:nvGrpSpPr>
        <p:grpSpPr>
          <a:xfrm>
            <a:off x="3583482" y="4846550"/>
            <a:ext cx="848624" cy="852820"/>
            <a:chOff x="2251598" y="991391"/>
            <a:chExt cx="848624" cy="852820"/>
          </a:xfrm>
        </p:grpSpPr>
        <p:sp>
          <p:nvSpPr>
            <p:cNvPr id="132" name="Oval 13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34" name="Pie 13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6" name="Oval 13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ie 13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Pie 13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30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1" grpId="0" animBg="1"/>
      <p:bldP spid="30" grpId="0" animBg="1"/>
      <p:bldP spid="31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12.1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Instant Splats! and unit fractions.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3310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6955</TotalTime>
  <Words>146</Words>
  <Application>Microsoft Office PowerPoint</Application>
  <PresentationFormat>Экран (4:3)</PresentationFormat>
  <Paragraphs>38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2021-08-18T13:44:24Z</dcterms:modified>
</cp:coreProperties>
</file>