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82272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826140" y="13026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128927" y="383792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433610" y="1662856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8072153" y="2826293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4765491" y="3608171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4702612" y="5446335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6820964" y="1818164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976271" y="4189889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913231" y="1375606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ular Callout 63"/>
          <p:cNvSpPr/>
          <p:nvPr/>
        </p:nvSpPr>
        <p:spPr>
          <a:xfrm>
            <a:off x="381000" y="206829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ectangular Callout 64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Rectangular Callout 66"/>
          <p:cNvSpPr/>
          <p:nvPr/>
        </p:nvSpPr>
        <p:spPr>
          <a:xfrm>
            <a:off x="381000" y="2981564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Rectangular Callout 67"/>
          <p:cNvSpPr/>
          <p:nvPr/>
        </p:nvSpPr>
        <p:spPr>
          <a:xfrm>
            <a:off x="381000" y="401481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1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451089" y="144988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4100" y="27461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217308" y="497458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451089" y="322277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220334" y="346084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4185539" y="133178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2986525" y="120078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4904480" y="1485842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6885680" y="3956148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6250090" y="5433123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988285" y="467856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452698" y="2298505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799223" y="5102872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243829" y="698556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1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685800" y="226472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39326" y="4778127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948163" y="2245677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893035" y="220217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360347" y="324396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358713" y="126228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613951" y="413661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323195" y="927383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598577" y="413661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58650" y="489227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177537" y="2110899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474575" y="3541568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517984" y="3545853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751592" y="5158191"/>
            <a:ext cx="850255" cy="848619"/>
            <a:chOff x="4044126" y="46154"/>
            <a:chExt cx="1129066" cy="1126895"/>
          </a:xfrm>
        </p:grpSpPr>
        <p:sp>
          <p:nvSpPr>
            <p:cNvPr id="45" name="Oval 4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Pie 4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622885" y="2206938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755449" y="94034"/>
            <a:ext cx="5929321" cy="615491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815822" y="7983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228798" y="452005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6317" y="288359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466906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48089" y="419545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472933" y="197003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653110" y="520905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723376" y="2301022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2073491" y="2304226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4712587" y="801443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466903" y="1995341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3928239" y="4091547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3624973" y="1503128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31" grpId="0" animBg="1"/>
      <p:bldP spid="32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616216" y="117914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445838" y="353765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550271" y="578088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7772400" y="227532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109705" y="253681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971546" y="1426708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3567354" y="258038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763636" y="3984598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561104" y="674914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2088753" y="152353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3664638" y="557139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4628364" y="3961967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6561104" y="3961968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5395856" y="5659044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391880" y="261888"/>
            <a:ext cx="6261407" cy="649963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5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12.2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Instant Splats! and unit fractions.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35397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6956</TotalTime>
  <Words>146</Words>
  <Application>Microsoft Office PowerPoint</Application>
  <PresentationFormat>Экран (4:3)</PresentationFormat>
  <Paragraphs>38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84</cp:revision>
  <dcterms:created xsi:type="dcterms:W3CDTF">2017-02-07T01:35:55Z</dcterms:created>
  <dcterms:modified xsi:type="dcterms:W3CDTF">2021-08-18T13:44:16Z</dcterms:modified>
</cp:coreProperties>
</file>