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1" y="1676400"/>
            <a:ext cx="6568015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12.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одна тучка и дроби с числителем 1 (доли)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62545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3862198" y="49985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954528" y="3119061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97222" y="496276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02"/>
          <p:cNvGrpSpPr/>
          <p:nvPr/>
        </p:nvGrpSpPr>
        <p:grpSpPr>
          <a:xfrm>
            <a:off x="5880121" y="675070"/>
            <a:ext cx="848620" cy="848620"/>
            <a:chOff x="457200" y="-3634962"/>
            <a:chExt cx="1126895" cy="1126895"/>
          </a:xfrm>
        </p:grpSpPr>
        <p:grpSp>
          <p:nvGrpSpPr>
            <p:cNvPr id="104" name="Group 10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07" name="Oval 10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Pie 10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5" name="Straight Connector 104"/>
            <p:cNvCxnSpPr>
              <a:stCxn id="107" idx="0"/>
              <a:endCxn id="10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stCxn id="107" idx="2"/>
              <a:endCxn id="10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4888298" y="2188941"/>
            <a:ext cx="848620" cy="848620"/>
            <a:chOff x="457200" y="-3634962"/>
            <a:chExt cx="1126895" cy="1126895"/>
          </a:xfrm>
        </p:grpSpPr>
        <p:grpSp>
          <p:nvGrpSpPr>
            <p:cNvPr id="110" name="Group 10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3" name="Oval 11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Pie 11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11" name="Straight Connector 110"/>
            <p:cNvCxnSpPr>
              <a:stCxn id="113" idx="0"/>
              <a:endCxn id="11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113" idx="2"/>
              <a:endCxn id="11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Group 114"/>
          <p:cNvGrpSpPr/>
          <p:nvPr/>
        </p:nvGrpSpPr>
        <p:grpSpPr>
          <a:xfrm>
            <a:off x="3843395" y="3967682"/>
            <a:ext cx="848620" cy="848620"/>
            <a:chOff x="457200" y="-3634962"/>
            <a:chExt cx="1126895" cy="1126895"/>
          </a:xfrm>
        </p:grpSpPr>
        <p:grpSp>
          <p:nvGrpSpPr>
            <p:cNvPr id="116" name="Group 11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9" name="Oval 11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Pie 11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17" name="Straight Connector 116"/>
            <p:cNvCxnSpPr>
              <a:stCxn id="119" idx="0"/>
              <a:endCxn id="11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>
              <a:stCxn id="119" idx="2"/>
              <a:endCxn id="12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120"/>
          <p:cNvGrpSpPr/>
          <p:nvPr/>
        </p:nvGrpSpPr>
        <p:grpSpPr>
          <a:xfrm>
            <a:off x="6768616" y="4067866"/>
            <a:ext cx="848620" cy="848620"/>
            <a:chOff x="457200" y="-3634962"/>
            <a:chExt cx="1126895" cy="1126895"/>
          </a:xfrm>
        </p:grpSpPr>
        <p:grpSp>
          <p:nvGrpSpPr>
            <p:cNvPr id="122" name="Group 1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Pie 1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3" name="Straight Connector 122"/>
            <p:cNvCxnSpPr>
              <a:stCxn id="125" idx="0"/>
              <a:endCxn id="1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125" idx="2"/>
              <a:endCxn id="1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3547634" y="1823454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ular Callout 33"/>
          <p:cNvSpPr/>
          <p:nvPr/>
        </p:nvSpPr>
        <p:spPr>
          <a:xfrm>
            <a:off x="380999" y="206829"/>
            <a:ext cx="2311893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9" name="Rectangular Callout 38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2" name="Rectangular Callout 41"/>
          <p:cNvSpPr/>
          <p:nvPr/>
        </p:nvSpPr>
        <p:spPr>
          <a:xfrm>
            <a:off x="381000" y="2981564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посмотрим.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Rectangular Callout 42"/>
          <p:cNvSpPr/>
          <p:nvPr/>
        </p:nvSpPr>
        <p:spPr>
          <a:xfrm>
            <a:off x="381000" y="401481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может научить нас </a:t>
            </a:r>
            <a:r>
              <a:rPr lang="ru-RU" b="1">
                <a:solidFill>
                  <a:schemeClr val="tx1"/>
                </a:solidFill>
              </a:rPr>
              <a:t>этот рисунок</a:t>
            </a:r>
            <a:r>
              <a:rPr lang="ru-RU" b="1" dirty="0">
                <a:solidFill>
                  <a:schemeClr val="tx1"/>
                </a:solidFill>
              </a:rPr>
              <a:t>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0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28" grpId="0" animBg="1"/>
      <p:bldP spid="28" grpId="1" animBg="1"/>
      <p:bldP spid="34" grpId="0" animBg="1"/>
      <p:bldP spid="38" grpId="0" animBg="1"/>
      <p:bldP spid="39" grpId="0" animBg="1"/>
      <p:bldP spid="42" grpId="0" animBg="1"/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3023383" y="91675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634379" y="191160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295400" y="3211456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408625" y="3843209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2985132" y="2352941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6680520" y="4033879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6342476" y="2286319"/>
            <a:ext cx="850255" cy="848619"/>
            <a:chOff x="4044126" y="46154"/>
            <a:chExt cx="1129066" cy="1126895"/>
          </a:xfrm>
        </p:grpSpPr>
        <p:sp>
          <p:nvSpPr>
            <p:cNvPr id="91" name="Oval 9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Pie 9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4780225" y="5043298"/>
            <a:ext cx="850255" cy="848619"/>
            <a:chOff x="4044126" y="46154"/>
            <a:chExt cx="1129066" cy="1126895"/>
          </a:xfrm>
        </p:grpSpPr>
        <p:sp>
          <p:nvSpPr>
            <p:cNvPr id="94" name="Oval 9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Pie 9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1870149" y="4575438"/>
            <a:ext cx="850255" cy="848619"/>
            <a:chOff x="4044126" y="46154"/>
            <a:chExt cx="1129066" cy="1126895"/>
          </a:xfrm>
        </p:grpSpPr>
        <p:sp>
          <p:nvSpPr>
            <p:cNvPr id="97" name="Oval 9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Pie 9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186766" y="3312919"/>
            <a:ext cx="850255" cy="848619"/>
            <a:chOff x="4044126" y="46154"/>
            <a:chExt cx="1129066" cy="1126895"/>
          </a:xfrm>
        </p:grpSpPr>
        <p:sp>
          <p:nvSpPr>
            <p:cNvPr id="100" name="Oval 99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Pie 100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3302032" y="1752521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8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841887" y="118637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823087" y="39235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2465775" y="2762325"/>
            <a:ext cx="848624" cy="852820"/>
            <a:chOff x="2251598" y="991391"/>
            <a:chExt cx="848624" cy="852820"/>
          </a:xfrm>
        </p:grpSpPr>
        <p:sp>
          <p:nvSpPr>
            <p:cNvPr id="34" name="Oval 3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9" name="Pie 38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0" name="Group 39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41" name="Oval 40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Pie 4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Pie 42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44" name="Group 43"/>
          <p:cNvGrpSpPr/>
          <p:nvPr/>
        </p:nvGrpSpPr>
        <p:grpSpPr>
          <a:xfrm>
            <a:off x="5542798" y="2952874"/>
            <a:ext cx="848624" cy="852820"/>
            <a:chOff x="2251598" y="991391"/>
            <a:chExt cx="848624" cy="852820"/>
          </a:xfrm>
        </p:grpSpPr>
        <p:sp>
          <p:nvSpPr>
            <p:cNvPr id="45" name="Oval 44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47" name="Pie 4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Pie 4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Pie 5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52" name="Group 51"/>
          <p:cNvGrpSpPr/>
          <p:nvPr/>
        </p:nvGrpSpPr>
        <p:grpSpPr>
          <a:xfrm>
            <a:off x="5609864" y="965865"/>
            <a:ext cx="848624" cy="852820"/>
            <a:chOff x="2251598" y="991391"/>
            <a:chExt cx="848624" cy="852820"/>
          </a:xfrm>
        </p:grpSpPr>
        <p:sp>
          <p:nvSpPr>
            <p:cNvPr id="53" name="Oval 5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5" name="Pie 5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6" name="Group 5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7" name="Oval 5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Pie 5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0" name="Group 59"/>
          <p:cNvGrpSpPr/>
          <p:nvPr/>
        </p:nvGrpSpPr>
        <p:grpSpPr>
          <a:xfrm>
            <a:off x="3942598" y="1136833"/>
            <a:ext cx="848624" cy="852820"/>
            <a:chOff x="2251598" y="991391"/>
            <a:chExt cx="848624" cy="852820"/>
          </a:xfrm>
        </p:grpSpPr>
        <p:sp>
          <p:nvSpPr>
            <p:cNvPr id="61" name="Oval 6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6" name="Pie 7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oup 7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8" name="Oval 7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Pie 7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1" name="Group 80"/>
          <p:cNvGrpSpPr/>
          <p:nvPr/>
        </p:nvGrpSpPr>
        <p:grpSpPr>
          <a:xfrm>
            <a:off x="4247396" y="2423851"/>
            <a:ext cx="848624" cy="852820"/>
            <a:chOff x="2251598" y="991391"/>
            <a:chExt cx="848624" cy="852820"/>
          </a:xfrm>
        </p:grpSpPr>
        <p:sp>
          <p:nvSpPr>
            <p:cNvPr id="82" name="Oval 8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4" name="Pie 8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5" name="Group 8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6" name="Oval 8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Pie 8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89" name="Oval 88"/>
          <p:cNvSpPr/>
          <p:nvPr/>
        </p:nvSpPr>
        <p:spPr>
          <a:xfrm>
            <a:off x="2266197" y="450078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02"/>
          <p:cNvGrpSpPr/>
          <p:nvPr/>
        </p:nvGrpSpPr>
        <p:grpSpPr>
          <a:xfrm>
            <a:off x="5252621" y="4347877"/>
            <a:ext cx="848624" cy="852820"/>
            <a:chOff x="2251598" y="991391"/>
            <a:chExt cx="848624" cy="852820"/>
          </a:xfrm>
        </p:grpSpPr>
        <p:sp>
          <p:nvSpPr>
            <p:cNvPr id="104" name="Oval 10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6" name="Pie 10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7" name="Group 10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8" name="Oval 10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Pie 10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0" name="Pie 10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2347746" y="727963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89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664443" y="57808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738817" y="3448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967230" y="311334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685800" y="2264727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583567" y="938180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37182" y="938180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585202" y="4778128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669894" y="3144023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886927" y="2175896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08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125628" y="91230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190540" y="452005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348089" y="153811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4223195" y="672871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2644038" y="2699638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6341920" y="457614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5428464" y="1626320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4077826" y="2197568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804675" y="4339384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341920" y="2712882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4077826" y="3961804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5715591" y="4355610"/>
            <a:ext cx="848620" cy="848620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Group 200"/>
          <p:cNvGrpSpPr/>
          <p:nvPr/>
        </p:nvGrpSpPr>
        <p:grpSpPr>
          <a:xfrm>
            <a:off x="506318" y="1495601"/>
            <a:ext cx="848620" cy="848620"/>
            <a:chOff x="457200" y="-3634962"/>
            <a:chExt cx="1126895" cy="1126895"/>
          </a:xfrm>
        </p:grpSpPr>
        <p:grpSp>
          <p:nvGrpSpPr>
            <p:cNvPr id="202" name="Group 20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05" name="Oval 20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Pie 2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3" name="Straight Connector 202"/>
            <p:cNvCxnSpPr>
              <a:stCxn id="205" idx="0"/>
              <a:endCxn id="20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>
              <a:stCxn id="205" idx="2"/>
              <a:endCxn id="20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Group 206"/>
          <p:cNvGrpSpPr/>
          <p:nvPr/>
        </p:nvGrpSpPr>
        <p:grpSpPr>
          <a:xfrm>
            <a:off x="1277008" y="3039115"/>
            <a:ext cx="848620" cy="848620"/>
            <a:chOff x="457200" y="-3634962"/>
            <a:chExt cx="1126895" cy="1126895"/>
          </a:xfrm>
        </p:grpSpPr>
        <p:grpSp>
          <p:nvGrpSpPr>
            <p:cNvPr id="208" name="Group 2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1" name="Oval 2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Pie 2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9" name="Straight Connector 208"/>
            <p:cNvCxnSpPr>
              <a:stCxn id="211" idx="0"/>
              <a:endCxn id="2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211" idx="2"/>
              <a:endCxn id="2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3" name="Group 212"/>
          <p:cNvGrpSpPr/>
          <p:nvPr/>
        </p:nvGrpSpPr>
        <p:grpSpPr>
          <a:xfrm>
            <a:off x="428388" y="4339384"/>
            <a:ext cx="848620" cy="848620"/>
            <a:chOff x="457200" y="-3634962"/>
            <a:chExt cx="1126895" cy="1126895"/>
          </a:xfrm>
        </p:grpSpPr>
        <p:grpSp>
          <p:nvGrpSpPr>
            <p:cNvPr id="214" name="Group 21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7" name="Oval 21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Pie 21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15" name="Straight Connector 214"/>
            <p:cNvCxnSpPr>
              <a:stCxn id="217" idx="0"/>
              <a:endCxn id="21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17" idx="2"/>
              <a:endCxn id="21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2366950" y="42762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5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30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750043" y="146806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036425" y="117867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90089" y="519301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052830" y="336199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552506" y="519301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4760149" y="290180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752289" y="3319615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5900168" y="3798559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3499432" y="1242505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5475859" y="2467792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3596983" y="4973051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837134" y="899678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4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12.3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Instant Splats! and unit fractions.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49747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6954</TotalTime>
  <Words>146</Words>
  <Application>Microsoft Office PowerPoint</Application>
  <PresentationFormat>Экран (4:3)</PresentationFormat>
  <Paragraphs>38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85</cp:revision>
  <dcterms:created xsi:type="dcterms:W3CDTF">2017-02-07T01:35:55Z</dcterms:created>
  <dcterms:modified xsi:type="dcterms:W3CDTF">2021-08-18T13:44:10Z</dcterms:modified>
</cp:coreProperties>
</file>