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FFFF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0" autoAdjust="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stevewyborney.com/?p=1028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1028" TargetMode="External"/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88011" y="1676400"/>
            <a:ext cx="6568015" cy="3570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Тучка с дробями!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Часть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12.</a:t>
            </a: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Здесь одна тучка и дроби с числителем 1 (доли)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34333" y="6027003"/>
            <a:ext cx="9246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Click to download </a:t>
            </a:r>
            <a:r>
              <a:rPr lang="en-US" b="1" dirty="0">
                <a:hlinkClick r:id="rId3"/>
              </a:rPr>
              <a:t>the original 50 Splat! lessons </a:t>
            </a:r>
            <a:r>
              <a:rPr lang="en-US" b="1" dirty="0"/>
              <a:t>or click to download </a:t>
            </a:r>
            <a:r>
              <a:rPr lang="en-US" b="1" dirty="0">
                <a:hlinkClick r:id="rId4"/>
              </a:rPr>
              <a:t>The Fraction Splat! Series</a:t>
            </a:r>
            <a:r>
              <a:rPr lang="en-US" b="1" dirty="0"/>
              <a:t>. </a:t>
            </a:r>
            <a:endParaRPr lang="en-US" sz="500" b="1" dirty="0"/>
          </a:p>
        </p:txBody>
      </p:sp>
    </p:spTree>
    <p:extLst>
      <p:ext uri="{BB962C8B-B14F-4D97-AF65-F5344CB8AC3E}">
        <p14:creationId xmlns:p14="http://schemas.microsoft.com/office/powerpoint/2010/main" val="4085303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4369553" y="1661934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7981277" y="4080775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521925" y="4905645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33"/>
          <p:cNvGrpSpPr/>
          <p:nvPr/>
        </p:nvGrpSpPr>
        <p:grpSpPr>
          <a:xfrm>
            <a:off x="5644113" y="3247584"/>
            <a:ext cx="848624" cy="852820"/>
            <a:chOff x="2251598" y="991391"/>
            <a:chExt cx="848624" cy="852820"/>
          </a:xfrm>
        </p:grpSpPr>
        <p:sp>
          <p:nvSpPr>
            <p:cNvPr id="38" name="Oval 37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9" name="Group 38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42" name="Pie 41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3" name="Group 42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44" name="Oval 43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" name="Pie 44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6" name="Pie 45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47" name="Group 46"/>
          <p:cNvGrpSpPr/>
          <p:nvPr/>
        </p:nvGrpSpPr>
        <p:grpSpPr>
          <a:xfrm>
            <a:off x="3440305" y="3308649"/>
            <a:ext cx="848624" cy="852820"/>
            <a:chOff x="2251598" y="991391"/>
            <a:chExt cx="848624" cy="852820"/>
          </a:xfrm>
        </p:grpSpPr>
        <p:sp>
          <p:nvSpPr>
            <p:cNvPr id="48" name="Oval 47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9" name="Group 48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50" name="Pie 49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51" name="Group 50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52" name="Oval 51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3" name="Pie 52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4" name="Pie 53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55" name="Group 54"/>
          <p:cNvGrpSpPr/>
          <p:nvPr/>
        </p:nvGrpSpPr>
        <p:grpSpPr>
          <a:xfrm>
            <a:off x="7831443" y="2449435"/>
            <a:ext cx="848624" cy="852820"/>
            <a:chOff x="2251598" y="991391"/>
            <a:chExt cx="848624" cy="852820"/>
          </a:xfrm>
        </p:grpSpPr>
        <p:sp>
          <p:nvSpPr>
            <p:cNvPr id="56" name="Oval 55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7" name="Group 56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58" name="Pie 57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59" name="Group 58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60" name="Oval 59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1" name="Pie 60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2" name="Pie 61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63" name="Oval 62"/>
          <p:cNvSpPr/>
          <p:nvPr/>
        </p:nvSpPr>
        <p:spPr>
          <a:xfrm>
            <a:off x="6021388" y="1663794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2960152" y="1204090"/>
            <a:ext cx="4286727" cy="444982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ular Callout 63"/>
          <p:cNvSpPr/>
          <p:nvPr/>
        </p:nvSpPr>
        <p:spPr>
          <a:xfrm>
            <a:off x="381000" y="206829"/>
            <a:ext cx="22098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Общее количество…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5" name="Rectangular Callout 64"/>
          <p:cNvSpPr/>
          <p:nvPr/>
        </p:nvSpPr>
        <p:spPr>
          <a:xfrm>
            <a:off x="381000" y="9906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Тучка!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6" name="Rectangular Callout 65"/>
          <p:cNvSpPr/>
          <p:nvPr/>
        </p:nvSpPr>
        <p:spPr>
          <a:xfrm>
            <a:off x="381000" y="18288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Какое количество за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7" name="Rectangular Callout 66"/>
          <p:cNvSpPr/>
          <p:nvPr/>
        </p:nvSpPr>
        <p:spPr>
          <a:xfrm>
            <a:off x="381000" y="2981564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Давайте посмотрим.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8" name="Rectangular Callout 67"/>
          <p:cNvSpPr/>
          <p:nvPr/>
        </p:nvSpPr>
        <p:spPr>
          <a:xfrm>
            <a:off x="381000" y="4014817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Чему может научить нас </a:t>
            </a:r>
            <a:r>
              <a:rPr lang="ru-RU" b="1">
                <a:solidFill>
                  <a:schemeClr val="tx1"/>
                </a:solidFill>
              </a:rPr>
              <a:t>этот рисунок</a:t>
            </a:r>
            <a:r>
              <a:rPr lang="ru-RU" b="1" dirty="0">
                <a:solidFill>
                  <a:schemeClr val="tx1"/>
                </a:solidFill>
              </a:rPr>
              <a:t>?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40" grpId="0" animBg="1"/>
      <p:bldP spid="41" grpId="0" animBg="1"/>
      <p:bldP spid="63" grpId="0" animBg="1"/>
      <p:bldP spid="28" grpId="0" animBg="1"/>
      <p:bldP spid="28" grpId="1" animBg="1"/>
      <p:bldP spid="64" grpId="0" animBg="1"/>
      <p:bldP spid="65" grpId="0" animBg="1"/>
      <p:bldP spid="66" grpId="0" animBg="1"/>
      <p:bldP spid="67" grpId="0" animBg="1"/>
      <p:bldP spid="6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1664443" y="578088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5738817" y="3448825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1804489" y="494436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1967230" y="311334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4" name="Group 63"/>
          <p:cNvGrpSpPr/>
          <p:nvPr/>
        </p:nvGrpSpPr>
        <p:grpSpPr>
          <a:xfrm>
            <a:off x="685800" y="2264727"/>
            <a:ext cx="850255" cy="848619"/>
            <a:chOff x="4044126" y="46154"/>
            <a:chExt cx="1129066" cy="1126895"/>
          </a:xfrm>
        </p:grpSpPr>
        <p:sp>
          <p:nvSpPr>
            <p:cNvPr id="65" name="Oval 64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Pie 65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3583567" y="938180"/>
            <a:ext cx="850255" cy="848619"/>
            <a:chOff x="4044126" y="46154"/>
            <a:chExt cx="1129066" cy="1126895"/>
          </a:xfrm>
        </p:grpSpPr>
        <p:sp>
          <p:nvSpPr>
            <p:cNvPr id="68" name="Oval 67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Pie 68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5737182" y="938180"/>
            <a:ext cx="850255" cy="848619"/>
            <a:chOff x="4044126" y="46154"/>
            <a:chExt cx="1129066" cy="1126895"/>
          </a:xfrm>
        </p:grpSpPr>
        <p:sp>
          <p:nvSpPr>
            <p:cNvPr id="71" name="Oval 7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Pie 7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3585202" y="4778128"/>
            <a:ext cx="850255" cy="848619"/>
            <a:chOff x="4044126" y="46154"/>
            <a:chExt cx="1129066" cy="1126895"/>
          </a:xfrm>
        </p:grpSpPr>
        <p:sp>
          <p:nvSpPr>
            <p:cNvPr id="74" name="Oval 73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Pie 74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669894" y="3144023"/>
            <a:ext cx="850255" cy="848619"/>
            <a:chOff x="4044126" y="46154"/>
            <a:chExt cx="1129066" cy="1126895"/>
          </a:xfrm>
        </p:grpSpPr>
        <p:sp>
          <p:nvSpPr>
            <p:cNvPr id="24" name="Oval 23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Pie 24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4886927" y="2175896"/>
            <a:ext cx="850255" cy="848619"/>
            <a:chOff x="4044126" y="46154"/>
            <a:chExt cx="1129066" cy="1126895"/>
          </a:xfrm>
        </p:grpSpPr>
        <p:sp>
          <p:nvSpPr>
            <p:cNvPr id="27" name="Oval 26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Pie 28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0" name="Oval 29"/>
          <p:cNvSpPr/>
          <p:nvPr/>
        </p:nvSpPr>
        <p:spPr>
          <a:xfrm>
            <a:off x="5277903" y="536867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7614851" y="2883592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1751534" y="651027"/>
            <a:ext cx="5118992" cy="531375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341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40" grpId="0" animBg="1"/>
      <p:bldP spid="41" grpId="0" animBg="1"/>
      <p:bldP spid="63" grpId="0" animBg="1"/>
      <p:bldP spid="30" grpId="0" animBg="1"/>
      <p:bldP spid="32" grpId="0" animBg="1"/>
      <p:bldP spid="28" grpId="0" animBg="1"/>
      <p:bldP spid="2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6099231" y="893903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6587438" y="3537493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7" name="Group 146"/>
          <p:cNvGrpSpPr/>
          <p:nvPr/>
        </p:nvGrpSpPr>
        <p:grpSpPr>
          <a:xfrm>
            <a:off x="3723380" y="3118533"/>
            <a:ext cx="848620" cy="848620"/>
            <a:chOff x="457200" y="-3634962"/>
            <a:chExt cx="1126895" cy="1126895"/>
          </a:xfrm>
        </p:grpSpPr>
        <p:grpSp>
          <p:nvGrpSpPr>
            <p:cNvPr id="148" name="Group 14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51" name="Oval 15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Pie 15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49" name="Straight Connector 148"/>
            <p:cNvCxnSpPr>
              <a:stCxn id="151" idx="0"/>
              <a:endCxn id="15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/>
            <p:cNvCxnSpPr>
              <a:stCxn id="151" idx="2"/>
              <a:endCxn id="15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3" name="Group 152"/>
          <p:cNvGrpSpPr/>
          <p:nvPr/>
        </p:nvGrpSpPr>
        <p:grpSpPr>
          <a:xfrm>
            <a:off x="685800" y="3380228"/>
            <a:ext cx="848620" cy="848620"/>
            <a:chOff x="457200" y="-3634962"/>
            <a:chExt cx="1126895" cy="1126895"/>
          </a:xfrm>
        </p:grpSpPr>
        <p:grpSp>
          <p:nvGrpSpPr>
            <p:cNvPr id="154" name="Group 15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57" name="Oval 15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" name="Pie 15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55" name="Straight Connector 154"/>
            <p:cNvCxnSpPr>
              <a:stCxn id="157" idx="0"/>
              <a:endCxn id="15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/>
            <p:cNvCxnSpPr>
              <a:stCxn id="157" idx="2"/>
              <a:endCxn id="15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9" name="Group 158"/>
          <p:cNvGrpSpPr/>
          <p:nvPr/>
        </p:nvGrpSpPr>
        <p:grpSpPr>
          <a:xfrm>
            <a:off x="3457506" y="160848"/>
            <a:ext cx="848620" cy="848620"/>
            <a:chOff x="457200" y="-3634962"/>
            <a:chExt cx="1126895" cy="1126895"/>
          </a:xfrm>
        </p:grpSpPr>
        <p:grpSp>
          <p:nvGrpSpPr>
            <p:cNvPr id="160" name="Group 15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63" name="Oval 16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Pie 16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61" name="Straight Connector 160"/>
            <p:cNvCxnSpPr>
              <a:stCxn id="163" idx="0"/>
              <a:endCxn id="16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/>
            <p:cNvCxnSpPr>
              <a:stCxn id="163" idx="2"/>
              <a:endCxn id="16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5" name="Group 164"/>
          <p:cNvGrpSpPr/>
          <p:nvPr/>
        </p:nvGrpSpPr>
        <p:grpSpPr>
          <a:xfrm>
            <a:off x="4306126" y="1307541"/>
            <a:ext cx="848620" cy="848620"/>
            <a:chOff x="457200" y="-3634962"/>
            <a:chExt cx="1126895" cy="1126895"/>
          </a:xfrm>
        </p:grpSpPr>
        <p:grpSp>
          <p:nvGrpSpPr>
            <p:cNvPr id="166" name="Group 16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69" name="Oval 16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0" name="Pie 16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67" name="Straight Connector 166"/>
            <p:cNvCxnSpPr>
              <a:stCxn id="169" idx="0"/>
              <a:endCxn id="16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/>
            <p:cNvCxnSpPr>
              <a:stCxn id="169" idx="2"/>
              <a:endCxn id="17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1" name="Group 170"/>
          <p:cNvGrpSpPr/>
          <p:nvPr/>
        </p:nvGrpSpPr>
        <p:grpSpPr>
          <a:xfrm>
            <a:off x="2088754" y="1571031"/>
            <a:ext cx="848620" cy="848620"/>
            <a:chOff x="457200" y="-3634962"/>
            <a:chExt cx="1126895" cy="1126895"/>
          </a:xfrm>
        </p:grpSpPr>
        <p:grpSp>
          <p:nvGrpSpPr>
            <p:cNvPr id="172" name="Group 171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75" name="Oval 174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" name="Pie 175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73" name="Straight Connector 172"/>
            <p:cNvCxnSpPr>
              <a:stCxn id="175" idx="0"/>
              <a:endCxn id="175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/>
            <p:cNvCxnSpPr>
              <a:stCxn id="175" idx="2"/>
              <a:endCxn id="176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7" name="Group 176"/>
          <p:cNvGrpSpPr/>
          <p:nvPr/>
        </p:nvGrpSpPr>
        <p:grpSpPr>
          <a:xfrm>
            <a:off x="2088753" y="4853138"/>
            <a:ext cx="848620" cy="848620"/>
            <a:chOff x="457200" y="-3634962"/>
            <a:chExt cx="1126895" cy="1126895"/>
          </a:xfrm>
        </p:grpSpPr>
        <p:grpSp>
          <p:nvGrpSpPr>
            <p:cNvPr id="178" name="Group 17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81" name="Oval 18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2" name="Pie 18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79" name="Straight Connector 178"/>
            <p:cNvCxnSpPr>
              <a:stCxn id="181" idx="0"/>
              <a:endCxn id="18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/>
            <p:cNvCxnSpPr>
              <a:stCxn id="181" idx="2"/>
              <a:endCxn id="18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3" name="Group 182"/>
          <p:cNvGrpSpPr/>
          <p:nvPr/>
        </p:nvGrpSpPr>
        <p:grpSpPr>
          <a:xfrm>
            <a:off x="5496125" y="2264564"/>
            <a:ext cx="848620" cy="848620"/>
            <a:chOff x="457200" y="-3634962"/>
            <a:chExt cx="1126895" cy="1126895"/>
          </a:xfrm>
        </p:grpSpPr>
        <p:grpSp>
          <p:nvGrpSpPr>
            <p:cNvPr id="184" name="Group 18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87" name="Oval 18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Pie 18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85" name="Straight Connector 184"/>
            <p:cNvCxnSpPr>
              <a:stCxn id="187" idx="0"/>
              <a:endCxn id="18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>
              <a:stCxn id="187" idx="2"/>
              <a:endCxn id="18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5" name="Group 194"/>
          <p:cNvGrpSpPr/>
          <p:nvPr/>
        </p:nvGrpSpPr>
        <p:grpSpPr>
          <a:xfrm>
            <a:off x="5250611" y="4701930"/>
            <a:ext cx="848620" cy="848620"/>
            <a:chOff x="457200" y="-3634962"/>
            <a:chExt cx="1126895" cy="1126895"/>
          </a:xfrm>
        </p:grpSpPr>
        <p:grpSp>
          <p:nvGrpSpPr>
            <p:cNvPr id="196" name="Group 19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99" name="Oval 19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0" name="Pie 19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97" name="Straight Connector 196"/>
            <p:cNvCxnSpPr>
              <a:stCxn id="199" idx="0"/>
              <a:endCxn id="19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/>
            <p:cNvCxnSpPr>
              <a:stCxn id="199" idx="2"/>
              <a:endCxn id="20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Freeform 27"/>
          <p:cNvSpPr/>
          <p:nvPr/>
        </p:nvSpPr>
        <p:spPr>
          <a:xfrm rot="16200000">
            <a:off x="315350" y="796524"/>
            <a:ext cx="5118992" cy="531375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629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40" grpId="0" animBg="1"/>
      <p:bldP spid="28" grpId="0" animBg="1"/>
      <p:bldP spid="2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903939" y="470369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1021528" y="2823638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857079" y="4346251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3" name="Group 52"/>
          <p:cNvGrpSpPr/>
          <p:nvPr/>
        </p:nvGrpSpPr>
        <p:grpSpPr>
          <a:xfrm>
            <a:off x="2808045" y="466170"/>
            <a:ext cx="848624" cy="852820"/>
            <a:chOff x="2251598" y="991391"/>
            <a:chExt cx="848624" cy="852820"/>
          </a:xfrm>
        </p:grpSpPr>
        <p:sp>
          <p:nvSpPr>
            <p:cNvPr id="54" name="Oval 53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5" name="Group 54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56" name="Pie 55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57" name="Group 56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58" name="Oval 57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9" name="Pie 58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0" name="Pie 59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61" name="Group 60"/>
          <p:cNvGrpSpPr/>
          <p:nvPr/>
        </p:nvGrpSpPr>
        <p:grpSpPr>
          <a:xfrm>
            <a:off x="3512869" y="3080098"/>
            <a:ext cx="848624" cy="852820"/>
            <a:chOff x="2251598" y="991391"/>
            <a:chExt cx="848624" cy="852820"/>
          </a:xfrm>
        </p:grpSpPr>
        <p:sp>
          <p:nvSpPr>
            <p:cNvPr id="62" name="Oval 61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6" name="Group 75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77" name="Pie 76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8" name="Group 77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79" name="Oval 78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Pie 79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1" name="Pie 80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82" name="Group 81"/>
          <p:cNvGrpSpPr/>
          <p:nvPr/>
        </p:nvGrpSpPr>
        <p:grpSpPr>
          <a:xfrm>
            <a:off x="3949910" y="1474299"/>
            <a:ext cx="848624" cy="852820"/>
            <a:chOff x="2251598" y="991391"/>
            <a:chExt cx="848624" cy="852820"/>
          </a:xfrm>
        </p:grpSpPr>
        <p:sp>
          <p:nvSpPr>
            <p:cNvPr id="83" name="Oval 82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4" name="Group 83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85" name="Pie 84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86" name="Group 85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87" name="Oval 86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Pie 87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9" name="Pie 88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90" name="Group 89"/>
          <p:cNvGrpSpPr/>
          <p:nvPr/>
        </p:nvGrpSpPr>
        <p:grpSpPr>
          <a:xfrm>
            <a:off x="2383739" y="2039553"/>
            <a:ext cx="848624" cy="852820"/>
            <a:chOff x="2251598" y="991391"/>
            <a:chExt cx="848624" cy="852820"/>
          </a:xfrm>
        </p:grpSpPr>
        <p:sp>
          <p:nvSpPr>
            <p:cNvPr id="91" name="Oval 90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2" name="Group 91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93" name="Pie 92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94" name="Group 93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95" name="Oval 94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" name="Pie 95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7" name="Pie 96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98" name="Group 97"/>
          <p:cNvGrpSpPr/>
          <p:nvPr/>
        </p:nvGrpSpPr>
        <p:grpSpPr>
          <a:xfrm>
            <a:off x="5171528" y="616386"/>
            <a:ext cx="848624" cy="852820"/>
            <a:chOff x="2251598" y="991391"/>
            <a:chExt cx="848624" cy="852820"/>
          </a:xfrm>
        </p:grpSpPr>
        <p:sp>
          <p:nvSpPr>
            <p:cNvPr id="99" name="Oval 98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0" name="Group 99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01" name="Pie 100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03" name="Group 102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04" name="Oval 103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5" name="Pie 104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6" name="Pie 105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07" name="Group 106"/>
          <p:cNvGrpSpPr/>
          <p:nvPr/>
        </p:nvGrpSpPr>
        <p:grpSpPr>
          <a:xfrm>
            <a:off x="6288837" y="1899712"/>
            <a:ext cx="848624" cy="852820"/>
            <a:chOff x="2251598" y="991391"/>
            <a:chExt cx="848624" cy="852820"/>
          </a:xfrm>
        </p:grpSpPr>
        <p:sp>
          <p:nvSpPr>
            <p:cNvPr id="108" name="Oval 107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9" name="Group 108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10" name="Pie 109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1" name="Group 110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12" name="Oval 111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3" name="Pie 112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4" name="Pie 113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15" name="Group 114"/>
          <p:cNvGrpSpPr/>
          <p:nvPr/>
        </p:nvGrpSpPr>
        <p:grpSpPr>
          <a:xfrm>
            <a:off x="5134941" y="3055383"/>
            <a:ext cx="848624" cy="852820"/>
            <a:chOff x="2251598" y="991391"/>
            <a:chExt cx="848624" cy="852820"/>
          </a:xfrm>
        </p:grpSpPr>
        <p:sp>
          <p:nvSpPr>
            <p:cNvPr id="116" name="Oval 115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7" name="Group 116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18" name="Pie 117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9" name="Group 118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20" name="Oval 119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1" name="Pie 120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2" name="Pie 121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23" name="Group 122"/>
          <p:cNvGrpSpPr/>
          <p:nvPr/>
        </p:nvGrpSpPr>
        <p:grpSpPr>
          <a:xfrm>
            <a:off x="2952804" y="4283943"/>
            <a:ext cx="848624" cy="852820"/>
            <a:chOff x="2251598" y="991391"/>
            <a:chExt cx="848624" cy="852820"/>
          </a:xfrm>
        </p:grpSpPr>
        <p:sp>
          <p:nvSpPr>
            <p:cNvPr id="124" name="Oval 123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5" name="Group 124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26" name="Pie 125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27" name="Group 126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28" name="Oval 127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" name="Pie 128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0" name="Pie 129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31" name="Group 130"/>
          <p:cNvGrpSpPr/>
          <p:nvPr/>
        </p:nvGrpSpPr>
        <p:grpSpPr>
          <a:xfrm>
            <a:off x="4500607" y="4491746"/>
            <a:ext cx="848624" cy="852820"/>
            <a:chOff x="2251598" y="991391"/>
            <a:chExt cx="848624" cy="852820"/>
          </a:xfrm>
        </p:grpSpPr>
        <p:sp>
          <p:nvSpPr>
            <p:cNvPr id="132" name="Oval 131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3" name="Group 132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34" name="Pie 133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35" name="Group 134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36" name="Oval 135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Pie 136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8" name="Pie 137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28" name="Freeform 27"/>
          <p:cNvSpPr/>
          <p:nvPr/>
        </p:nvSpPr>
        <p:spPr>
          <a:xfrm rot="16200000">
            <a:off x="1073657" y="236486"/>
            <a:ext cx="5118992" cy="531375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41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40" grpId="0" animBg="1"/>
      <p:bldP spid="63" grpId="0" animBg="1"/>
      <p:bldP spid="28" grpId="0" animBg="1"/>
      <p:bldP spid="2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2088753" y="3174869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5738817" y="3448825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4" name="Group 63"/>
          <p:cNvGrpSpPr/>
          <p:nvPr/>
        </p:nvGrpSpPr>
        <p:grpSpPr>
          <a:xfrm>
            <a:off x="1541265" y="1569170"/>
            <a:ext cx="850255" cy="848619"/>
            <a:chOff x="4044126" y="46154"/>
            <a:chExt cx="1129066" cy="1126895"/>
          </a:xfrm>
        </p:grpSpPr>
        <p:sp>
          <p:nvSpPr>
            <p:cNvPr id="65" name="Oval 64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Pie 65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3583567" y="938180"/>
            <a:ext cx="850255" cy="848619"/>
            <a:chOff x="4044126" y="46154"/>
            <a:chExt cx="1129066" cy="1126895"/>
          </a:xfrm>
        </p:grpSpPr>
        <p:sp>
          <p:nvSpPr>
            <p:cNvPr id="68" name="Oval 67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Pie 68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5737182" y="938180"/>
            <a:ext cx="850255" cy="848619"/>
            <a:chOff x="4044126" y="46154"/>
            <a:chExt cx="1129066" cy="1126895"/>
          </a:xfrm>
        </p:grpSpPr>
        <p:sp>
          <p:nvSpPr>
            <p:cNvPr id="71" name="Oval 7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Pie 7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3585202" y="4778128"/>
            <a:ext cx="850255" cy="848619"/>
            <a:chOff x="4044126" y="46154"/>
            <a:chExt cx="1129066" cy="1126895"/>
          </a:xfrm>
        </p:grpSpPr>
        <p:sp>
          <p:nvSpPr>
            <p:cNvPr id="74" name="Oval 73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Pie 74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669894" y="3144023"/>
            <a:ext cx="850255" cy="848619"/>
            <a:chOff x="4044126" y="46154"/>
            <a:chExt cx="1129066" cy="1126895"/>
          </a:xfrm>
        </p:grpSpPr>
        <p:sp>
          <p:nvSpPr>
            <p:cNvPr id="24" name="Oval 23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Pie 24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4886927" y="2175896"/>
            <a:ext cx="850255" cy="848619"/>
            <a:chOff x="4044126" y="46154"/>
            <a:chExt cx="1129066" cy="1126895"/>
          </a:xfrm>
        </p:grpSpPr>
        <p:sp>
          <p:nvSpPr>
            <p:cNvPr id="27" name="Oval 26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Pie 28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8" name="Freeform 27"/>
          <p:cNvSpPr/>
          <p:nvPr/>
        </p:nvSpPr>
        <p:spPr>
          <a:xfrm rot="16200000">
            <a:off x="1751534" y="651027"/>
            <a:ext cx="5118992" cy="531375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75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40" grpId="0" animBg="1"/>
      <p:bldP spid="28" grpId="0" animBg="1"/>
      <p:bldP spid="2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1664443" y="578088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6543596" y="5018779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1804489" y="494436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5851456" y="3464452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894369" y="2119760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7" name="Group 146"/>
          <p:cNvGrpSpPr/>
          <p:nvPr/>
        </p:nvGrpSpPr>
        <p:grpSpPr>
          <a:xfrm>
            <a:off x="3505140" y="1121909"/>
            <a:ext cx="848620" cy="848620"/>
            <a:chOff x="457200" y="-3634962"/>
            <a:chExt cx="1126895" cy="1126895"/>
          </a:xfrm>
        </p:grpSpPr>
        <p:grpSp>
          <p:nvGrpSpPr>
            <p:cNvPr id="148" name="Group 14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51" name="Oval 15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Pie 15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49" name="Straight Connector 148"/>
            <p:cNvCxnSpPr>
              <a:stCxn id="151" idx="0"/>
              <a:endCxn id="15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/>
            <p:cNvCxnSpPr>
              <a:stCxn id="151" idx="2"/>
              <a:endCxn id="15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3" name="Group 152"/>
          <p:cNvGrpSpPr/>
          <p:nvPr/>
        </p:nvGrpSpPr>
        <p:grpSpPr>
          <a:xfrm>
            <a:off x="3289034" y="2459282"/>
            <a:ext cx="848620" cy="848620"/>
            <a:chOff x="457200" y="-3634962"/>
            <a:chExt cx="1126895" cy="1126895"/>
          </a:xfrm>
        </p:grpSpPr>
        <p:grpSp>
          <p:nvGrpSpPr>
            <p:cNvPr id="154" name="Group 15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57" name="Oval 15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" name="Pie 15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55" name="Straight Connector 154"/>
            <p:cNvCxnSpPr>
              <a:stCxn id="157" idx="0"/>
              <a:endCxn id="15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/>
            <p:cNvCxnSpPr>
              <a:stCxn id="157" idx="2"/>
              <a:endCxn id="15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9" name="Group 158"/>
          <p:cNvGrpSpPr/>
          <p:nvPr/>
        </p:nvGrpSpPr>
        <p:grpSpPr>
          <a:xfrm>
            <a:off x="5851457" y="1002398"/>
            <a:ext cx="848620" cy="848620"/>
            <a:chOff x="457200" y="-3634962"/>
            <a:chExt cx="1126895" cy="1126895"/>
          </a:xfrm>
        </p:grpSpPr>
        <p:grpSp>
          <p:nvGrpSpPr>
            <p:cNvPr id="160" name="Group 15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63" name="Oval 16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Pie 16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61" name="Straight Connector 160"/>
            <p:cNvCxnSpPr>
              <a:stCxn id="163" idx="0"/>
              <a:endCxn id="16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/>
            <p:cNvCxnSpPr>
              <a:stCxn id="163" idx="2"/>
              <a:endCxn id="16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5" name="Group 164"/>
          <p:cNvGrpSpPr/>
          <p:nvPr/>
        </p:nvGrpSpPr>
        <p:grpSpPr>
          <a:xfrm>
            <a:off x="5002837" y="2010461"/>
            <a:ext cx="848620" cy="848620"/>
            <a:chOff x="457200" y="-3634962"/>
            <a:chExt cx="1126895" cy="1126895"/>
          </a:xfrm>
        </p:grpSpPr>
        <p:grpSp>
          <p:nvGrpSpPr>
            <p:cNvPr id="166" name="Group 16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69" name="Oval 16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0" name="Pie 16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67" name="Straight Connector 166"/>
            <p:cNvCxnSpPr>
              <a:stCxn id="169" idx="0"/>
              <a:endCxn id="16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/>
            <p:cNvCxnSpPr>
              <a:stCxn id="169" idx="2"/>
              <a:endCxn id="17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1" name="Group 170"/>
          <p:cNvGrpSpPr/>
          <p:nvPr/>
        </p:nvGrpSpPr>
        <p:grpSpPr>
          <a:xfrm>
            <a:off x="4283572" y="3307903"/>
            <a:ext cx="848620" cy="848620"/>
            <a:chOff x="457200" y="-3634962"/>
            <a:chExt cx="1126895" cy="1126895"/>
          </a:xfrm>
        </p:grpSpPr>
        <p:grpSp>
          <p:nvGrpSpPr>
            <p:cNvPr id="172" name="Group 171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75" name="Oval 174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" name="Pie 175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73" name="Straight Connector 172"/>
            <p:cNvCxnSpPr>
              <a:stCxn id="175" idx="0"/>
              <a:endCxn id="175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/>
            <p:cNvCxnSpPr>
              <a:stCxn id="175" idx="2"/>
              <a:endCxn id="176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7" name="Group 176"/>
          <p:cNvGrpSpPr/>
          <p:nvPr/>
        </p:nvGrpSpPr>
        <p:grpSpPr>
          <a:xfrm>
            <a:off x="1804490" y="3307902"/>
            <a:ext cx="848620" cy="848620"/>
            <a:chOff x="457200" y="-3634962"/>
            <a:chExt cx="1126895" cy="1126895"/>
          </a:xfrm>
        </p:grpSpPr>
        <p:grpSp>
          <p:nvGrpSpPr>
            <p:cNvPr id="178" name="Group 17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81" name="Oval 18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2" name="Pie 18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79" name="Straight Connector 178"/>
            <p:cNvCxnSpPr>
              <a:stCxn id="181" idx="0"/>
              <a:endCxn id="18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/>
            <p:cNvCxnSpPr>
              <a:stCxn id="181" idx="2"/>
              <a:endCxn id="18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3" name="Group 182"/>
          <p:cNvGrpSpPr/>
          <p:nvPr/>
        </p:nvGrpSpPr>
        <p:grpSpPr>
          <a:xfrm>
            <a:off x="4997313" y="4721757"/>
            <a:ext cx="848620" cy="848620"/>
            <a:chOff x="457200" y="-3634962"/>
            <a:chExt cx="1126895" cy="1126895"/>
          </a:xfrm>
        </p:grpSpPr>
        <p:grpSp>
          <p:nvGrpSpPr>
            <p:cNvPr id="184" name="Group 18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87" name="Oval 18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Pie 18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85" name="Straight Connector 184"/>
            <p:cNvCxnSpPr>
              <a:stCxn id="187" idx="0"/>
              <a:endCxn id="18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>
              <a:stCxn id="187" idx="2"/>
              <a:endCxn id="18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9" name="Group 188"/>
          <p:cNvGrpSpPr/>
          <p:nvPr/>
        </p:nvGrpSpPr>
        <p:grpSpPr>
          <a:xfrm>
            <a:off x="3505140" y="4810424"/>
            <a:ext cx="848620" cy="848620"/>
            <a:chOff x="457200" y="-3634962"/>
            <a:chExt cx="1126895" cy="1126895"/>
          </a:xfrm>
        </p:grpSpPr>
        <p:grpSp>
          <p:nvGrpSpPr>
            <p:cNvPr id="190" name="Group 18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93" name="Oval 19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4" name="Pie 19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91" name="Straight Connector 190"/>
            <p:cNvCxnSpPr>
              <a:stCxn id="193" idx="0"/>
              <a:endCxn id="19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Straight Connector 191"/>
            <p:cNvCxnSpPr>
              <a:stCxn id="193" idx="2"/>
              <a:endCxn id="19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Freeform 27"/>
          <p:cNvSpPr/>
          <p:nvPr/>
        </p:nvSpPr>
        <p:spPr>
          <a:xfrm rot="16200000">
            <a:off x="1751534" y="651027"/>
            <a:ext cx="5118992" cy="531375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318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40" grpId="0" animBg="1"/>
      <p:bldP spid="41" grpId="0" animBg="1"/>
      <p:bldP spid="63" grpId="0" animBg="1"/>
      <p:bldP spid="30" grpId="0" animBg="1"/>
      <p:bldP spid="28" grpId="0" animBg="1"/>
      <p:bldP spid="2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363" y="1676400"/>
            <a:ext cx="9053312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600" b="1" dirty="0"/>
              <a:t>The Fraction Splat! Series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12.4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Instant Splats! and unit fractions.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34344" y="87867"/>
            <a:ext cx="9246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Click to download </a:t>
            </a:r>
            <a:r>
              <a:rPr lang="en-US" b="1" dirty="0">
                <a:hlinkClick r:id="rId2"/>
              </a:rPr>
              <a:t>the original 50 Splat! lessons </a:t>
            </a:r>
            <a:r>
              <a:rPr lang="en-US" b="1" dirty="0"/>
              <a:t>or click to download </a:t>
            </a:r>
            <a:r>
              <a:rPr lang="en-US" b="1" dirty="0">
                <a:hlinkClick r:id="rId3"/>
              </a:rPr>
              <a:t>The Fraction Splat! </a:t>
            </a:r>
            <a:r>
              <a:rPr lang="en-US" b="1">
                <a:hlinkClick r:id="rId3"/>
              </a:rPr>
              <a:t>Series</a:t>
            </a:r>
            <a:r>
              <a:rPr lang="en-US" b="1"/>
              <a:t>. </a:t>
            </a:r>
            <a:endParaRPr lang="en-US" sz="500" b="1" dirty="0"/>
          </a:p>
        </p:txBody>
      </p:sp>
    </p:spTree>
    <p:extLst>
      <p:ext uri="{BB962C8B-B14F-4D97-AF65-F5344CB8AC3E}">
        <p14:creationId xmlns:p14="http://schemas.microsoft.com/office/powerpoint/2010/main" val="2702279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6954</TotalTime>
  <Words>146</Words>
  <Application>Microsoft Office PowerPoint</Application>
  <PresentationFormat>Экран (4:3)</PresentationFormat>
  <Paragraphs>38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85</cp:revision>
  <dcterms:created xsi:type="dcterms:W3CDTF">2017-02-07T01:35:55Z</dcterms:created>
  <dcterms:modified xsi:type="dcterms:W3CDTF">2021-08-18T13:44:03Z</dcterms:modified>
</cp:coreProperties>
</file>