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 autoAdjust="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stevewyborney.com/?p=1028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1028" TargetMode="External"/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88012" y="1676400"/>
            <a:ext cx="6568016" cy="3570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/>
              <a:t>Тучка с дробями!</a:t>
            </a:r>
            <a:endParaRPr lang="en-US" sz="6600" b="1" dirty="0"/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12.5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одна тучка и дроби с числителем 1 (доли)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33" y="6027003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3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4"/>
              </a:rPr>
              <a:t>The Fraction Splat! Series</a:t>
            </a:r>
            <a:r>
              <a:rPr lang="en-US" b="1" dirty="0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92103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3516540" y="1192170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7590914" y="406290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3819327" y="3727429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7" name="Group 66"/>
          <p:cNvGrpSpPr/>
          <p:nvPr/>
        </p:nvGrpSpPr>
        <p:grpSpPr>
          <a:xfrm>
            <a:off x="5435664" y="1552262"/>
            <a:ext cx="850255" cy="848619"/>
            <a:chOff x="4044126" y="46154"/>
            <a:chExt cx="1129066" cy="1126895"/>
          </a:xfrm>
        </p:grpSpPr>
        <p:sp>
          <p:nvSpPr>
            <p:cNvPr id="68" name="Oval 67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Pie 6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3516540" y="5507815"/>
            <a:ext cx="850255" cy="848619"/>
            <a:chOff x="4044126" y="46154"/>
            <a:chExt cx="1129066" cy="1126895"/>
          </a:xfrm>
        </p:grpSpPr>
        <p:sp>
          <p:nvSpPr>
            <p:cNvPr id="71" name="Oval 7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Pie 7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484716" y="5235375"/>
            <a:ext cx="850255" cy="848619"/>
            <a:chOff x="4044126" y="46154"/>
            <a:chExt cx="1129066" cy="1126895"/>
          </a:xfrm>
        </p:grpSpPr>
        <p:sp>
          <p:nvSpPr>
            <p:cNvPr id="24" name="Oval 2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Pie 2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908208" y="3303120"/>
            <a:ext cx="850255" cy="848619"/>
            <a:chOff x="4044126" y="46154"/>
            <a:chExt cx="1129066" cy="1126895"/>
          </a:xfrm>
        </p:grpSpPr>
        <p:sp>
          <p:nvSpPr>
            <p:cNvPr id="27" name="Oval 26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Pie 2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0" name="Oval 29"/>
          <p:cNvSpPr/>
          <p:nvPr/>
        </p:nvSpPr>
        <p:spPr>
          <a:xfrm>
            <a:off x="6894692" y="5535976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3603631" y="1265109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ular Callout 30"/>
          <p:cNvSpPr/>
          <p:nvPr/>
        </p:nvSpPr>
        <p:spPr>
          <a:xfrm>
            <a:off x="381000" y="206829"/>
            <a:ext cx="22098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Общее количество…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Тучка!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3" name="Rectangular Callout 32"/>
          <p:cNvSpPr/>
          <p:nvPr/>
        </p:nvSpPr>
        <p:spPr>
          <a:xfrm>
            <a:off x="381000" y="1828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Какое количество за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1000" y="2981564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Давайте посмотрим.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8" name="Rectangular Callout 37"/>
          <p:cNvSpPr/>
          <p:nvPr/>
        </p:nvSpPr>
        <p:spPr>
          <a:xfrm>
            <a:off x="381000" y="4014817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Чему может научить нас этот рисунок?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125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63" grpId="0" animBg="1"/>
      <p:bldP spid="30" grpId="0" animBg="1"/>
      <p:bldP spid="28" grpId="0" animBg="1"/>
      <p:bldP spid="28" grpId="1" animBg="1"/>
      <p:bldP spid="31" grpId="0" animBg="1"/>
      <p:bldP spid="32" grpId="0" animBg="1"/>
      <p:bldP spid="33" grpId="0" animBg="1"/>
      <p:bldP spid="34" grpId="0" animBg="1"/>
      <p:bldP spid="3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2073389" y="1357279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5074350" y="2362200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3958070" y="1501410"/>
            <a:ext cx="848620" cy="848620"/>
            <a:chOff x="457200" y="-3634962"/>
            <a:chExt cx="1126895" cy="1126895"/>
          </a:xfrm>
        </p:grpSpPr>
        <p:grpSp>
          <p:nvGrpSpPr>
            <p:cNvPr id="24" name="Group 2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7" name="Oval 2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Pie 28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5" name="Straight Connector 24"/>
            <p:cNvCxnSpPr>
              <a:stCxn id="27" idx="0"/>
              <a:endCxn id="2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>
              <a:stCxn id="27" idx="2"/>
              <a:endCxn id="29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1224769" y="3210821"/>
            <a:ext cx="848620" cy="848620"/>
            <a:chOff x="457200" y="-3634962"/>
            <a:chExt cx="1126895" cy="1126895"/>
          </a:xfrm>
        </p:grpSpPr>
        <p:grpSp>
          <p:nvGrpSpPr>
            <p:cNvPr id="31" name="Group 30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34" name="Oval 33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Pie 3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2" name="Straight Connector 31"/>
            <p:cNvCxnSpPr>
              <a:stCxn id="34" idx="0"/>
              <a:endCxn id="34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>
              <a:stCxn id="34" idx="2"/>
              <a:endCxn id="3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4034270" y="3463928"/>
            <a:ext cx="848620" cy="848620"/>
            <a:chOff x="457200" y="-3634962"/>
            <a:chExt cx="1126895" cy="1126895"/>
          </a:xfrm>
        </p:grpSpPr>
        <p:grpSp>
          <p:nvGrpSpPr>
            <p:cNvPr id="42" name="Group 4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45" name="Oval 4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Pie 4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3" name="Straight Connector 42"/>
            <p:cNvCxnSpPr>
              <a:stCxn id="45" idx="0"/>
              <a:endCxn id="4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>
              <a:stCxn id="45" idx="2"/>
              <a:endCxn id="4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/>
          <p:cNvGrpSpPr/>
          <p:nvPr/>
        </p:nvGrpSpPr>
        <p:grpSpPr>
          <a:xfrm>
            <a:off x="2281670" y="4464948"/>
            <a:ext cx="848620" cy="848620"/>
            <a:chOff x="457200" y="-3634962"/>
            <a:chExt cx="1126895" cy="1126895"/>
          </a:xfrm>
        </p:grpSpPr>
        <p:grpSp>
          <p:nvGrpSpPr>
            <p:cNvPr id="48" name="Group 4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51" name="Oval 5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Pie 5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9" name="Straight Connector 48"/>
            <p:cNvCxnSpPr>
              <a:stCxn id="51" idx="0"/>
              <a:endCxn id="5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>
              <a:stCxn id="51" idx="2"/>
              <a:endCxn id="5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/>
          <p:cNvGrpSpPr/>
          <p:nvPr/>
        </p:nvGrpSpPr>
        <p:grpSpPr>
          <a:xfrm>
            <a:off x="2805003" y="2778593"/>
            <a:ext cx="848620" cy="848620"/>
            <a:chOff x="457200" y="-3634962"/>
            <a:chExt cx="1126895" cy="1126895"/>
          </a:xfrm>
        </p:grpSpPr>
        <p:grpSp>
          <p:nvGrpSpPr>
            <p:cNvPr id="54" name="Group 5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57" name="Oval 5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Pie 5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55" name="Straight Connector 54"/>
            <p:cNvCxnSpPr>
              <a:stCxn id="57" idx="0"/>
              <a:endCxn id="5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>
              <a:stCxn id="57" idx="2"/>
              <a:endCxn id="5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/>
          <p:cNvGrpSpPr/>
          <p:nvPr/>
        </p:nvGrpSpPr>
        <p:grpSpPr>
          <a:xfrm>
            <a:off x="3737336" y="5029200"/>
            <a:ext cx="848620" cy="848620"/>
            <a:chOff x="457200" y="-3634962"/>
            <a:chExt cx="1126895" cy="1126895"/>
          </a:xfrm>
        </p:grpSpPr>
        <p:grpSp>
          <p:nvGrpSpPr>
            <p:cNvPr id="60" name="Group 5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76" name="Oval 75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Pie 76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61" name="Straight Connector 60"/>
            <p:cNvCxnSpPr>
              <a:stCxn id="76" idx="0"/>
              <a:endCxn id="76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>
              <a:stCxn id="76" idx="2"/>
              <a:endCxn id="77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Group 77"/>
          <p:cNvGrpSpPr/>
          <p:nvPr/>
        </p:nvGrpSpPr>
        <p:grpSpPr>
          <a:xfrm>
            <a:off x="5483532" y="3733800"/>
            <a:ext cx="848620" cy="848620"/>
            <a:chOff x="457200" y="-3634962"/>
            <a:chExt cx="1126895" cy="1126895"/>
          </a:xfrm>
        </p:grpSpPr>
        <p:grpSp>
          <p:nvGrpSpPr>
            <p:cNvPr id="79" name="Group 78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82" name="Oval 81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Pie 82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80" name="Straight Connector 79"/>
            <p:cNvCxnSpPr>
              <a:stCxn id="82" idx="0"/>
              <a:endCxn id="82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>
              <a:stCxn id="82" idx="2"/>
              <a:endCxn id="83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Group 83"/>
          <p:cNvGrpSpPr/>
          <p:nvPr/>
        </p:nvGrpSpPr>
        <p:grpSpPr>
          <a:xfrm>
            <a:off x="6625070" y="2662576"/>
            <a:ext cx="848620" cy="848620"/>
            <a:chOff x="457200" y="-3634962"/>
            <a:chExt cx="1126895" cy="1126895"/>
          </a:xfrm>
        </p:grpSpPr>
        <p:grpSp>
          <p:nvGrpSpPr>
            <p:cNvPr id="85" name="Group 84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88" name="Oval 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Pie 88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86" name="Straight Connector 85"/>
            <p:cNvCxnSpPr>
              <a:stCxn id="88" idx="0"/>
              <a:endCxn id="88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>
              <a:stCxn id="88" idx="2"/>
              <a:endCxn id="89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Freeform 27"/>
          <p:cNvSpPr/>
          <p:nvPr/>
        </p:nvSpPr>
        <p:spPr>
          <a:xfrm rot="16200000">
            <a:off x="777247" y="1204089"/>
            <a:ext cx="4286727" cy="444982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843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63" grpId="0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2210374" y="880164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2907956" y="5328083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1" name="Group 60"/>
          <p:cNvGrpSpPr/>
          <p:nvPr/>
        </p:nvGrpSpPr>
        <p:grpSpPr>
          <a:xfrm>
            <a:off x="2907958" y="2164763"/>
            <a:ext cx="848624" cy="852820"/>
            <a:chOff x="2251598" y="991391"/>
            <a:chExt cx="848624" cy="852820"/>
          </a:xfrm>
        </p:grpSpPr>
        <p:sp>
          <p:nvSpPr>
            <p:cNvPr id="62" name="Oval 6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6" name="Group 75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77" name="Pie 76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8" name="Group 77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79" name="Oval 78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Pie 79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1" name="Pie 80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82" name="Group 81"/>
          <p:cNvGrpSpPr/>
          <p:nvPr/>
        </p:nvGrpSpPr>
        <p:grpSpPr>
          <a:xfrm>
            <a:off x="3099055" y="3804272"/>
            <a:ext cx="848624" cy="852820"/>
            <a:chOff x="2251598" y="991391"/>
            <a:chExt cx="848624" cy="852820"/>
          </a:xfrm>
        </p:grpSpPr>
        <p:sp>
          <p:nvSpPr>
            <p:cNvPr id="83" name="Oval 82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4" name="Group 83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85" name="Pie 84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86" name="Group 85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87" name="Oval 86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Pie 87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9" name="Pie 88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90" name="Group 89"/>
          <p:cNvGrpSpPr/>
          <p:nvPr/>
        </p:nvGrpSpPr>
        <p:grpSpPr>
          <a:xfrm>
            <a:off x="1445843" y="4411060"/>
            <a:ext cx="848624" cy="852820"/>
            <a:chOff x="2251598" y="991391"/>
            <a:chExt cx="848624" cy="852820"/>
          </a:xfrm>
        </p:grpSpPr>
        <p:sp>
          <p:nvSpPr>
            <p:cNvPr id="91" name="Oval 90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2" name="Group 91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93" name="Pie 92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4" name="Group 93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95" name="Oval 94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Pie 95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7" name="Pie 96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98" name="Group 97"/>
          <p:cNvGrpSpPr/>
          <p:nvPr/>
        </p:nvGrpSpPr>
        <p:grpSpPr>
          <a:xfrm>
            <a:off x="5738814" y="632636"/>
            <a:ext cx="848624" cy="852820"/>
            <a:chOff x="2251598" y="991391"/>
            <a:chExt cx="848624" cy="852820"/>
          </a:xfrm>
        </p:grpSpPr>
        <p:sp>
          <p:nvSpPr>
            <p:cNvPr id="99" name="Oval 98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0" name="Group 99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01" name="Pie 100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3" name="Group 10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04" name="Oval 10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Pie 10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6" name="Pie 10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07" name="Group 106"/>
          <p:cNvGrpSpPr/>
          <p:nvPr/>
        </p:nvGrpSpPr>
        <p:grpSpPr>
          <a:xfrm>
            <a:off x="6742744" y="1742554"/>
            <a:ext cx="848624" cy="852820"/>
            <a:chOff x="2251598" y="991391"/>
            <a:chExt cx="848624" cy="852820"/>
          </a:xfrm>
        </p:grpSpPr>
        <p:sp>
          <p:nvSpPr>
            <p:cNvPr id="108" name="Oval 10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9" name="Group 10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10" name="Pie 10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1" name="Group 11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12" name="Oval 11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Pie 11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4" name="Pie 11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15" name="Group 114"/>
          <p:cNvGrpSpPr/>
          <p:nvPr/>
        </p:nvGrpSpPr>
        <p:grpSpPr>
          <a:xfrm>
            <a:off x="4655552" y="1897429"/>
            <a:ext cx="848624" cy="852820"/>
            <a:chOff x="2251598" y="991391"/>
            <a:chExt cx="848624" cy="852820"/>
          </a:xfrm>
        </p:grpSpPr>
        <p:sp>
          <p:nvSpPr>
            <p:cNvPr id="116" name="Oval 11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7" name="Group 11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18" name="Pie 11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9" name="Group 11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20" name="Oval 11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" name="Pie 12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2" name="Pie 12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23" name="Group 122"/>
          <p:cNvGrpSpPr/>
          <p:nvPr/>
        </p:nvGrpSpPr>
        <p:grpSpPr>
          <a:xfrm>
            <a:off x="5410352" y="3601652"/>
            <a:ext cx="848624" cy="852820"/>
            <a:chOff x="2251598" y="991391"/>
            <a:chExt cx="848624" cy="852820"/>
          </a:xfrm>
        </p:grpSpPr>
        <p:sp>
          <p:nvSpPr>
            <p:cNvPr id="124" name="Oval 12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5" name="Group 12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26" name="Pie 12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7" name="Group 12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28" name="Oval 12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Pie 12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0" name="Pie 12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31" name="Group 130"/>
          <p:cNvGrpSpPr/>
          <p:nvPr/>
        </p:nvGrpSpPr>
        <p:grpSpPr>
          <a:xfrm>
            <a:off x="4655549" y="5323884"/>
            <a:ext cx="848624" cy="852820"/>
            <a:chOff x="2251598" y="991391"/>
            <a:chExt cx="848624" cy="852820"/>
          </a:xfrm>
        </p:grpSpPr>
        <p:sp>
          <p:nvSpPr>
            <p:cNvPr id="132" name="Oval 13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3" name="Group 132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34" name="Pie 133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35" name="Group 134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36" name="Oval 135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Pie 136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8" name="Pie 137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39" name="Group 138"/>
          <p:cNvGrpSpPr/>
          <p:nvPr/>
        </p:nvGrpSpPr>
        <p:grpSpPr>
          <a:xfrm>
            <a:off x="1445837" y="2686423"/>
            <a:ext cx="848624" cy="852820"/>
            <a:chOff x="2251598" y="991391"/>
            <a:chExt cx="848624" cy="852820"/>
          </a:xfrm>
        </p:grpSpPr>
        <p:sp>
          <p:nvSpPr>
            <p:cNvPr id="140" name="Oval 139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1" name="Group 140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42" name="Pie 141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43" name="Group 14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44" name="Oval 14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5" name="Pie 14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6" name="Pie 14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28" name="Freeform 27"/>
          <p:cNvSpPr/>
          <p:nvPr/>
        </p:nvSpPr>
        <p:spPr>
          <a:xfrm rot="16200000">
            <a:off x="2786099" y="1305092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51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30" grpId="0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1664443" y="578088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1804489" y="494436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1917575" y="3152208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7" name="Group 146"/>
          <p:cNvGrpSpPr/>
          <p:nvPr/>
        </p:nvGrpSpPr>
        <p:grpSpPr>
          <a:xfrm>
            <a:off x="3653516" y="853763"/>
            <a:ext cx="848620" cy="848620"/>
            <a:chOff x="457200" y="-3634962"/>
            <a:chExt cx="1126895" cy="1126895"/>
          </a:xfrm>
        </p:grpSpPr>
        <p:grpSp>
          <p:nvGrpSpPr>
            <p:cNvPr id="148" name="Group 14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51" name="Oval 15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Pie 15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49" name="Straight Connector 148"/>
            <p:cNvCxnSpPr>
              <a:stCxn id="151" idx="0"/>
              <a:endCxn id="15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/>
            <p:cNvCxnSpPr>
              <a:stCxn id="151" idx="2"/>
              <a:endCxn id="15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" name="Group 152"/>
          <p:cNvGrpSpPr/>
          <p:nvPr/>
        </p:nvGrpSpPr>
        <p:grpSpPr>
          <a:xfrm>
            <a:off x="2131765" y="1588220"/>
            <a:ext cx="848620" cy="848620"/>
            <a:chOff x="457200" y="-3634962"/>
            <a:chExt cx="1126895" cy="1126895"/>
          </a:xfrm>
        </p:grpSpPr>
        <p:grpSp>
          <p:nvGrpSpPr>
            <p:cNvPr id="154" name="Group 15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57" name="Oval 15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Pie 15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55" name="Straight Connector 154"/>
            <p:cNvCxnSpPr>
              <a:stCxn id="157" idx="0"/>
              <a:endCxn id="15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>
              <a:stCxn id="157" idx="2"/>
              <a:endCxn id="15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Group 158"/>
          <p:cNvGrpSpPr/>
          <p:nvPr/>
        </p:nvGrpSpPr>
        <p:grpSpPr>
          <a:xfrm>
            <a:off x="6982402" y="2063622"/>
            <a:ext cx="848620" cy="848620"/>
            <a:chOff x="457200" y="-3634962"/>
            <a:chExt cx="1126895" cy="1126895"/>
          </a:xfrm>
        </p:grpSpPr>
        <p:grpSp>
          <p:nvGrpSpPr>
            <p:cNvPr id="160" name="Group 15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3" name="Oval 16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Pie 16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1" name="Straight Connector 160"/>
            <p:cNvCxnSpPr>
              <a:stCxn id="163" idx="0"/>
              <a:endCxn id="16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>
              <a:stCxn id="163" idx="2"/>
              <a:endCxn id="16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5" name="Group 164"/>
          <p:cNvGrpSpPr/>
          <p:nvPr/>
        </p:nvGrpSpPr>
        <p:grpSpPr>
          <a:xfrm>
            <a:off x="7859144" y="3152209"/>
            <a:ext cx="848620" cy="848620"/>
            <a:chOff x="457200" y="-3634962"/>
            <a:chExt cx="1126895" cy="1126895"/>
          </a:xfrm>
        </p:grpSpPr>
        <p:grpSp>
          <p:nvGrpSpPr>
            <p:cNvPr id="166" name="Group 16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9" name="Oval 16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Pie 16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7" name="Straight Connector 166"/>
            <p:cNvCxnSpPr>
              <a:stCxn id="169" idx="0"/>
              <a:endCxn id="16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>
              <a:stCxn id="169" idx="2"/>
              <a:endCxn id="17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1" name="Group 170"/>
          <p:cNvGrpSpPr/>
          <p:nvPr/>
        </p:nvGrpSpPr>
        <p:grpSpPr>
          <a:xfrm>
            <a:off x="4936584" y="1569170"/>
            <a:ext cx="848620" cy="848620"/>
            <a:chOff x="457200" y="-3634962"/>
            <a:chExt cx="1126895" cy="1126895"/>
          </a:xfrm>
        </p:grpSpPr>
        <p:grpSp>
          <p:nvGrpSpPr>
            <p:cNvPr id="172" name="Group 17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75" name="Oval 17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Pie 17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73" name="Straight Connector 172"/>
            <p:cNvCxnSpPr>
              <a:stCxn id="175" idx="0"/>
              <a:endCxn id="17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/>
            <p:cNvCxnSpPr>
              <a:stCxn id="175" idx="2"/>
              <a:endCxn id="17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7" name="Group 176"/>
          <p:cNvGrpSpPr/>
          <p:nvPr/>
        </p:nvGrpSpPr>
        <p:grpSpPr>
          <a:xfrm>
            <a:off x="4620764" y="3152209"/>
            <a:ext cx="848620" cy="848620"/>
            <a:chOff x="457200" y="-3634962"/>
            <a:chExt cx="1126895" cy="1126895"/>
          </a:xfrm>
        </p:grpSpPr>
        <p:grpSp>
          <p:nvGrpSpPr>
            <p:cNvPr id="178" name="Group 17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1" name="Oval 18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Pie 18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79" name="Straight Connector 178"/>
            <p:cNvCxnSpPr>
              <a:stCxn id="181" idx="0"/>
              <a:endCxn id="18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/>
            <p:cNvCxnSpPr>
              <a:stCxn id="181" idx="2"/>
              <a:endCxn id="18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Group 182"/>
          <p:cNvGrpSpPr/>
          <p:nvPr/>
        </p:nvGrpSpPr>
        <p:grpSpPr>
          <a:xfrm>
            <a:off x="5820166" y="3537658"/>
            <a:ext cx="848620" cy="848620"/>
            <a:chOff x="457200" y="-3634962"/>
            <a:chExt cx="1126895" cy="1126895"/>
          </a:xfrm>
        </p:grpSpPr>
        <p:grpSp>
          <p:nvGrpSpPr>
            <p:cNvPr id="184" name="Group 18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7" name="Oval 18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Pie 1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85" name="Straight Connector 184"/>
            <p:cNvCxnSpPr>
              <a:stCxn id="187" idx="0"/>
              <a:endCxn id="18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>
              <a:stCxn id="187" idx="2"/>
              <a:endCxn id="18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9" name="Group 188"/>
          <p:cNvGrpSpPr/>
          <p:nvPr/>
        </p:nvGrpSpPr>
        <p:grpSpPr>
          <a:xfrm>
            <a:off x="3345518" y="2487932"/>
            <a:ext cx="848620" cy="848620"/>
            <a:chOff x="457200" y="-3634962"/>
            <a:chExt cx="1126895" cy="1126895"/>
          </a:xfrm>
        </p:grpSpPr>
        <p:grpSp>
          <p:nvGrpSpPr>
            <p:cNvPr id="190" name="Group 18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93" name="Oval 19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Pie 19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91" name="Straight Connector 190"/>
            <p:cNvCxnSpPr>
              <a:stCxn id="193" idx="0"/>
              <a:endCxn id="19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/>
            <p:cNvCxnSpPr>
              <a:stCxn id="193" idx="2"/>
              <a:endCxn id="19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5" name="Group 194"/>
          <p:cNvGrpSpPr/>
          <p:nvPr/>
        </p:nvGrpSpPr>
        <p:grpSpPr>
          <a:xfrm>
            <a:off x="1039913" y="2517399"/>
            <a:ext cx="848620" cy="848620"/>
            <a:chOff x="457200" y="-3634962"/>
            <a:chExt cx="1126895" cy="1126895"/>
          </a:xfrm>
        </p:grpSpPr>
        <p:grpSp>
          <p:nvGrpSpPr>
            <p:cNvPr id="196" name="Group 19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99" name="Oval 19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Pie 19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97" name="Straight Connector 196"/>
            <p:cNvCxnSpPr>
              <a:stCxn id="199" idx="0"/>
              <a:endCxn id="19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/>
            <p:cNvCxnSpPr>
              <a:stCxn id="199" idx="2"/>
              <a:endCxn id="20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1" name="Group 200"/>
          <p:cNvGrpSpPr/>
          <p:nvPr/>
        </p:nvGrpSpPr>
        <p:grpSpPr>
          <a:xfrm>
            <a:off x="3578728" y="4701930"/>
            <a:ext cx="848620" cy="848620"/>
            <a:chOff x="457200" y="-3634962"/>
            <a:chExt cx="1126895" cy="1126895"/>
          </a:xfrm>
        </p:grpSpPr>
        <p:grpSp>
          <p:nvGrpSpPr>
            <p:cNvPr id="202" name="Group 20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05" name="Oval 20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6" name="Pie 20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03" name="Straight Connector 202"/>
            <p:cNvCxnSpPr>
              <a:stCxn id="205" idx="0"/>
              <a:endCxn id="20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/>
            <p:cNvCxnSpPr>
              <a:stCxn id="205" idx="2"/>
              <a:endCxn id="20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7" name="Group 206"/>
          <p:cNvGrpSpPr/>
          <p:nvPr/>
        </p:nvGrpSpPr>
        <p:grpSpPr>
          <a:xfrm>
            <a:off x="7026812" y="4520057"/>
            <a:ext cx="848620" cy="848620"/>
            <a:chOff x="457200" y="-3634962"/>
            <a:chExt cx="1126895" cy="1126895"/>
          </a:xfrm>
        </p:grpSpPr>
        <p:grpSp>
          <p:nvGrpSpPr>
            <p:cNvPr id="208" name="Group 20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11" name="Oval 21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2" name="Pie 21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09" name="Straight Connector 208"/>
            <p:cNvCxnSpPr>
              <a:stCxn id="211" idx="0"/>
              <a:endCxn id="21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>
              <a:stCxn id="211" idx="2"/>
              <a:endCxn id="21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3" name="Group 212"/>
          <p:cNvGrpSpPr/>
          <p:nvPr/>
        </p:nvGrpSpPr>
        <p:grpSpPr>
          <a:xfrm>
            <a:off x="4971546" y="4944367"/>
            <a:ext cx="848620" cy="848620"/>
            <a:chOff x="457200" y="-3634962"/>
            <a:chExt cx="1126895" cy="1126895"/>
          </a:xfrm>
        </p:grpSpPr>
        <p:grpSp>
          <p:nvGrpSpPr>
            <p:cNvPr id="214" name="Group 21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17" name="Oval 21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8" name="Pie 21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15" name="Straight Connector 214"/>
            <p:cNvCxnSpPr>
              <a:stCxn id="217" idx="0"/>
              <a:endCxn id="21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>
              <a:stCxn id="217" idx="2"/>
              <a:endCxn id="21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Freeform 27"/>
          <p:cNvSpPr/>
          <p:nvPr/>
        </p:nvSpPr>
        <p:spPr>
          <a:xfrm rot="16200000">
            <a:off x="1812013" y="650862"/>
            <a:ext cx="5127673" cy="532276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08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1" grpId="0" animBg="1"/>
      <p:bldP spid="63" grpId="0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2661603" y="1502874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7678511" y="3052742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2661603" y="5438934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1856216" y="3477052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7601283" y="4873496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4062872" y="541822"/>
            <a:ext cx="848624" cy="852820"/>
            <a:chOff x="2251598" y="991391"/>
            <a:chExt cx="848624" cy="852820"/>
          </a:xfrm>
        </p:grpSpPr>
        <p:sp>
          <p:nvSpPr>
            <p:cNvPr id="54" name="Oval 5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5" name="Group 5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56" name="Pie 5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7" name="Group 5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58" name="Oval 5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Pie 5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0" name="Pie 5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61" name="Group 60"/>
          <p:cNvGrpSpPr/>
          <p:nvPr/>
        </p:nvGrpSpPr>
        <p:grpSpPr>
          <a:xfrm>
            <a:off x="3990034" y="2783511"/>
            <a:ext cx="848624" cy="852820"/>
            <a:chOff x="2251598" y="991391"/>
            <a:chExt cx="848624" cy="852820"/>
          </a:xfrm>
        </p:grpSpPr>
        <p:sp>
          <p:nvSpPr>
            <p:cNvPr id="62" name="Oval 6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6" name="Group 75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77" name="Pie 76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8" name="Group 77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79" name="Oval 78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Pie 79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1" name="Pie 80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82" name="Group 81"/>
          <p:cNvGrpSpPr/>
          <p:nvPr/>
        </p:nvGrpSpPr>
        <p:grpSpPr>
          <a:xfrm>
            <a:off x="4145340" y="4412329"/>
            <a:ext cx="848624" cy="852820"/>
            <a:chOff x="2251598" y="991391"/>
            <a:chExt cx="848624" cy="852820"/>
          </a:xfrm>
        </p:grpSpPr>
        <p:sp>
          <p:nvSpPr>
            <p:cNvPr id="83" name="Oval 82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4" name="Group 83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85" name="Pie 84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86" name="Group 85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87" name="Oval 86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Pie 87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9" name="Pie 88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98" name="Group 97"/>
          <p:cNvGrpSpPr/>
          <p:nvPr/>
        </p:nvGrpSpPr>
        <p:grpSpPr>
          <a:xfrm>
            <a:off x="5620219" y="919057"/>
            <a:ext cx="848624" cy="852820"/>
            <a:chOff x="2251598" y="991391"/>
            <a:chExt cx="848624" cy="852820"/>
          </a:xfrm>
        </p:grpSpPr>
        <p:sp>
          <p:nvSpPr>
            <p:cNvPr id="99" name="Oval 98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0" name="Group 99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01" name="Pie 100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3" name="Group 10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04" name="Oval 10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Pie 10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6" name="Pie 10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07" name="Group 106"/>
          <p:cNvGrpSpPr/>
          <p:nvPr/>
        </p:nvGrpSpPr>
        <p:grpSpPr>
          <a:xfrm>
            <a:off x="6044543" y="2021255"/>
            <a:ext cx="848624" cy="852820"/>
            <a:chOff x="2251598" y="991391"/>
            <a:chExt cx="848624" cy="852820"/>
          </a:xfrm>
        </p:grpSpPr>
        <p:sp>
          <p:nvSpPr>
            <p:cNvPr id="108" name="Oval 10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9" name="Group 10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10" name="Pie 10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1" name="Group 11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12" name="Oval 11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Pie 11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4" name="Pie 11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15" name="Group 114"/>
          <p:cNvGrpSpPr/>
          <p:nvPr/>
        </p:nvGrpSpPr>
        <p:grpSpPr>
          <a:xfrm>
            <a:off x="6044537" y="3787440"/>
            <a:ext cx="848624" cy="852820"/>
            <a:chOff x="2251598" y="991391"/>
            <a:chExt cx="848624" cy="852820"/>
          </a:xfrm>
        </p:grpSpPr>
        <p:sp>
          <p:nvSpPr>
            <p:cNvPr id="116" name="Oval 11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7" name="Group 11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18" name="Pie 11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9" name="Group 11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20" name="Oval 11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" name="Pie 12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2" name="Pie 12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39" name="Group 138"/>
          <p:cNvGrpSpPr/>
          <p:nvPr/>
        </p:nvGrpSpPr>
        <p:grpSpPr>
          <a:xfrm>
            <a:off x="5620222" y="5416257"/>
            <a:ext cx="848624" cy="852820"/>
            <a:chOff x="2251598" y="991391"/>
            <a:chExt cx="848624" cy="852820"/>
          </a:xfrm>
        </p:grpSpPr>
        <p:sp>
          <p:nvSpPr>
            <p:cNvPr id="140" name="Oval 139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1" name="Group 140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42" name="Pie 141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43" name="Group 14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44" name="Oval 14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5" name="Pie 14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6" name="Pie 14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28" name="Freeform 27"/>
          <p:cNvSpPr/>
          <p:nvPr/>
        </p:nvSpPr>
        <p:spPr>
          <a:xfrm rot="16200000">
            <a:off x="145341" y="-26344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514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41" grpId="0" animBg="1"/>
      <p:bldP spid="63" grpId="0" animBg="1"/>
      <p:bldP spid="30" grpId="0" animBg="1"/>
      <p:bldP spid="28" grpId="0" animBg="1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2740279" y="533494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6608947" y="3630790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2962079" y="4439673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1251130" y="2991145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" name="Group 63"/>
          <p:cNvGrpSpPr/>
          <p:nvPr/>
        </p:nvGrpSpPr>
        <p:grpSpPr>
          <a:xfrm>
            <a:off x="2537770" y="1778318"/>
            <a:ext cx="850255" cy="848619"/>
            <a:chOff x="4044126" y="46154"/>
            <a:chExt cx="1129066" cy="1126895"/>
          </a:xfrm>
        </p:grpSpPr>
        <p:sp>
          <p:nvSpPr>
            <p:cNvPr id="65" name="Oval 6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Pie 6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5062471" y="695835"/>
            <a:ext cx="850255" cy="848619"/>
            <a:chOff x="4044126" y="46154"/>
            <a:chExt cx="1129066" cy="1126895"/>
          </a:xfrm>
        </p:grpSpPr>
        <p:sp>
          <p:nvSpPr>
            <p:cNvPr id="68" name="Oval 67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Pie 6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3079316" y="2991147"/>
            <a:ext cx="850255" cy="848619"/>
            <a:chOff x="4044126" y="46154"/>
            <a:chExt cx="1129066" cy="1126895"/>
          </a:xfrm>
        </p:grpSpPr>
        <p:sp>
          <p:nvSpPr>
            <p:cNvPr id="71" name="Oval 7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Pie 7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4455332" y="4960093"/>
            <a:ext cx="850255" cy="848619"/>
            <a:chOff x="4044126" y="46154"/>
            <a:chExt cx="1129066" cy="1126895"/>
          </a:xfrm>
        </p:grpSpPr>
        <p:sp>
          <p:nvSpPr>
            <p:cNvPr id="74" name="Oval 7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Pie 7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149318" y="3325987"/>
            <a:ext cx="850255" cy="848619"/>
            <a:chOff x="4044126" y="46154"/>
            <a:chExt cx="1129066" cy="1126895"/>
          </a:xfrm>
        </p:grpSpPr>
        <p:sp>
          <p:nvSpPr>
            <p:cNvPr id="24" name="Oval 2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Pie 2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213851" y="1968764"/>
            <a:ext cx="850255" cy="848619"/>
            <a:chOff x="4044126" y="46154"/>
            <a:chExt cx="1129066" cy="1126895"/>
          </a:xfrm>
        </p:grpSpPr>
        <p:sp>
          <p:nvSpPr>
            <p:cNvPr id="27" name="Oval 26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Pie 2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675629" y="4960092"/>
            <a:ext cx="850255" cy="848619"/>
            <a:chOff x="4044126" y="46154"/>
            <a:chExt cx="1129066" cy="1126895"/>
          </a:xfrm>
        </p:grpSpPr>
        <p:sp>
          <p:nvSpPr>
            <p:cNvPr id="34" name="Oval 3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Pie 37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6288228" y="2020367"/>
            <a:ext cx="850255" cy="848619"/>
            <a:chOff x="4044126" y="46154"/>
            <a:chExt cx="1129066" cy="1126895"/>
          </a:xfrm>
        </p:grpSpPr>
        <p:sp>
          <p:nvSpPr>
            <p:cNvPr id="48" name="Oval 47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Pie 4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form 27"/>
          <p:cNvSpPr/>
          <p:nvPr/>
        </p:nvSpPr>
        <p:spPr>
          <a:xfrm rot="16200000">
            <a:off x="1071856" y="334270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230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41" grpId="0" animBg="1"/>
      <p:bldP spid="63" grpId="0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363" y="1676400"/>
            <a:ext cx="9053312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/>
              <a:t>The Fraction Splat! Series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12.5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Instant Splats! and unit fractions.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44" y="87867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2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3"/>
              </a:rPr>
              <a:t>The Fraction Splat! Series</a:t>
            </a:r>
            <a:r>
              <a:rPr lang="en-US" b="1" dirty="0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4017126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6957</TotalTime>
  <Words>145</Words>
  <Application>Microsoft Office PowerPoint</Application>
  <PresentationFormat>Экран (4:3)</PresentationFormat>
  <Paragraphs>38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85</cp:revision>
  <dcterms:created xsi:type="dcterms:W3CDTF">2017-02-07T01:35:55Z</dcterms:created>
  <dcterms:modified xsi:type="dcterms:W3CDTF">2021-08-18T13:43:57Z</dcterms:modified>
</cp:coreProperties>
</file>