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 autoAdjust="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8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stevewyborney.com/?p=1028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1028" TargetMode="External"/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88011" y="1676400"/>
            <a:ext cx="6568015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Тучка с дробями!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Часть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13.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Здесь несколько тучек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33" y="6027003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3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4"/>
              </a:rPr>
              <a:t>The Fraction Splat! Series</a:t>
            </a:r>
            <a:r>
              <a:rPr lang="en-US" b="1" dirty="0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228993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ular Callout 17"/>
          <p:cNvSpPr/>
          <p:nvPr/>
        </p:nvSpPr>
        <p:spPr>
          <a:xfrm>
            <a:off x="381000" y="4495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Чему этот рисунок может нас научить?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9" name="Rectangular Callout 18"/>
          <p:cNvSpPr/>
          <p:nvPr/>
        </p:nvSpPr>
        <p:spPr>
          <a:xfrm>
            <a:off x="381000" y="35814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Давайте проверим.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0" name="Rectangular Callout 19"/>
          <p:cNvSpPr/>
          <p:nvPr/>
        </p:nvSpPr>
        <p:spPr>
          <a:xfrm>
            <a:off x="381000" y="2743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Докажите.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47" name="Oval 46"/>
          <p:cNvSpPr/>
          <p:nvPr/>
        </p:nvSpPr>
        <p:spPr>
          <a:xfrm>
            <a:off x="3581341" y="4144123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6205920" y="2802938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4938879" y="1756546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7965972" y="297907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4872432" y="459712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6984735" y="1676550"/>
            <a:ext cx="588962" cy="587829"/>
            <a:chOff x="4044126" y="46154"/>
            <a:chExt cx="1129066" cy="1126895"/>
          </a:xfrm>
        </p:grpSpPr>
        <p:sp>
          <p:nvSpPr>
            <p:cNvPr id="41" name="Oval 4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Pie 4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4872432" y="3376901"/>
            <a:ext cx="588962" cy="587829"/>
            <a:chOff x="4044126" y="46154"/>
            <a:chExt cx="1129066" cy="1126895"/>
          </a:xfrm>
        </p:grpSpPr>
        <p:sp>
          <p:nvSpPr>
            <p:cNvPr id="105" name="Oval 10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Pie 10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71" name="TextBox 370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2" name="TextBox 371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21" name="Rectangular Callout 20"/>
          <p:cNvSpPr/>
          <p:nvPr/>
        </p:nvSpPr>
        <p:spPr>
          <a:xfrm>
            <a:off x="381000" y="1828800"/>
            <a:ext cx="31242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 одного цвета, значит под ними – одинаковое количество. Какое число за каждой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2" name="Rectangular Callout 21"/>
          <p:cNvSpPr/>
          <p:nvPr/>
        </p:nvSpPr>
        <p:spPr>
          <a:xfrm>
            <a:off x="381000" y="99075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23" name="Rectangular Callout 22"/>
          <p:cNvSpPr/>
          <p:nvPr/>
        </p:nvSpPr>
        <p:spPr>
          <a:xfrm>
            <a:off x="381000" y="206829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Какое общее количество точек представлено на рисунке?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4" name="Freeform 43"/>
          <p:cNvSpPr/>
          <p:nvPr/>
        </p:nvSpPr>
        <p:spPr>
          <a:xfrm rot="16200000">
            <a:off x="5940098" y="1465158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2874152" y="3120091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220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35" grpId="0" animBg="1"/>
      <p:bldP spid="47" grpId="0" animBg="1"/>
      <p:bldP spid="48" grpId="0" animBg="1"/>
      <p:bldP spid="49" grpId="0" animBg="1"/>
      <p:bldP spid="50" grpId="0" animBg="1"/>
      <p:bldP spid="68" grpId="0" animBg="1"/>
      <p:bldP spid="21" grpId="0" animBg="1"/>
      <p:bldP spid="22" grpId="0" animBg="1"/>
      <p:bldP spid="23" grpId="0" animBg="1"/>
      <p:bldP spid="44" grpId="0" animBg="1"/>
      <p:bldP spid="44" grpId="1" animBg="1"/>
      <p:bldP spid="28" grpId="0" animBg="1"/>
      <p:bldP spid="2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47" name="Oval 46"/>
          <p:cNvSpPr/>
          <p:nvPr/>
        </p:nvSpPr>
        <p:spPr>
          <a:xfrm>
            <a:off x="1512132" y="200948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5356328" y="55634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4089605" y="175175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5650243" y="2735430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2500807" y="402957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5062413" y="5192060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4400331" y="3190083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7" name="Group 86"/>
          <p:cNvGrpSpPr/>
          <p:nvPr/>
        </p:nvGrpSpPr>
        <p:grpSpPr>
          <a:xfrm>
            <a:off x="2794723" y="2542358"/>
            <a:ext cx="587832" cy="590738"/>
            <a:chOff x="2251598" y="991391"/>
            <a:chExt cx="848624" cy="852820"/>
          </a:xfrm>
        </p:grpSpPr>
        <p:sp>
          <p:nvSpPr>
            <p:cNvPr id="88" name="Oval 8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9" name="Group 8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90" name="Pie 8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1" name="Group 9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92" name="Oval 9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Pie 9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4" name="Pie 9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25" name="Group 124"/>
          <p:cNvGrpSpPr/>
          <p:nvPr/>
        </p:nvGrpSpPr>
        <p:grpSpPr>
          <a:xfrm>
            <a:off x="3984168" y="4453906"/>
            <a:ext cx="587832" cy="590738"/>
            <a:chOff x="2251598" y="991391"/>
            <a:chExt cx="848624" cy="852820"/>
          </a:xfrm>
        </p:grpSpPr>
        <p:sp>
          <p:nvSpPr>
            <p:cNvPr id="126" name="Oval 12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7" name="Group 12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28" name="Pie 12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9" name="Group 12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30" name="Oval 12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Pie 13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2" name="Pie 13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63" name="Group 162"/>
          <p:cNvGrpSpPr/>
          <p:nvPr/>
        </p:nvGrpSpPr>
        <p:grpSpPr>
          <a:xfrm>
            <a:off x="7036847" y="2232185"/>
            <a:ext cx="587832" cy="590738"/>
            <a:chOff x="2251598" y="991391"/>
            <a:chExt cx="848624" cy="852820"/>
          </a:xfrm>
        </p:grpSpPr>
        <p:sp>
          <p:nvSpPr>
            <p:cNvPr id="164" name="Oval 16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5" name="Group 16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66" name="Pie 16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67" name="Group 16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68" name="Oval 16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" name="Pie 16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0" name="Pie 16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43" name="Freeform 42"/>
          <p:cNvSpPr/>
          <p:nvPr/>
        </p:nvSpPr>
        <p:spPr>
          <a:xfrm rot="16200000">
            <a:off x="5411079" y="1333640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2886358" y="3686129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710336" y="1033768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1" name="TextBox 370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2" name="TextBox 371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35479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49" grpId="0" animBg="1"/>
      <p:bldP spid="50" grpId="0" animBg="1"/>
      <p:bldP spid="59" grpId="0" animBg="1"/>
      <p:bldP spid="68" grpId="0" animBg="1"/>
      <p:bldP spid="69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47" name="Oval 46"/>
          <p:cNvSpPr/>
          <p:nvPr/>
        </p:nvSpPr>
        <p:spPr>
          <a:xfrm>
            <a:off x="1165123" y="65421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4572002" y="1206187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3693487" y="2603708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7732261" y="3135085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3105657" y="4012090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7" name="Group 86"/>
          <p:cNvGrpSpPr/>
          <p:nvPr/>
        </p:nvGrpSpPr>
        <p:grpSpPr>
          <a:xfrm>
            <a:off x="577291" y="1677466"/>
            <a:ext cx="587832" cy="590738"/>
            <a:chOff x="2251598" y="991391"/>
            <a:chExt cx="848624" cy="852820"/>
          </a:xfrm>
        </p:grpSpPr>
        <p:sp>
          <p:nvSpPr>
            <p:cNvPr id="88" name="Oval 8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9" name="Group 8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90" name="Pie 8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1" name="Group 9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92" name="Oval 9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Pie 9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4" name="Pie 9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25" name="Group 124"/>
          <p:cNvGrpSpPr/>
          <p:nvPr/>
        </p:nvGrpSpPr>
        <p:grpSpPr>
          <a:xfrm>
            <a:off x="2362200" y="1877081"/>
            <a:ext cx="587832" cy="590738"/>
            <a:chOff x="2251598" y="991391"/>
            <a:chExt cx="848624" cy="852820"/>
          </a:xfrm>
        </p:grpSpPr>
        <p:sp>
          <p:nvSpPr>
            <p:cNvPr id="126" name="Oval 12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7" name="Group 12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28" name="Pie 12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9" name="Group 12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30" name="Oval 12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Pie 13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2" name="Pie 13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63" name="Group 162"/>
          <p:cNvGrpSpPr/>
          <p:nvPr/>
        </p:nvGrpSpPr>
        <p:grpSpPr>
          <a:xfrm>
            <a:off x="2517825" y="5184177"/>
            <a:ext cx="587832" cy="590738"/>
            <a:chOff x="2251598" y="991391"/>
            <a:chExt cx="848624" cy="852820"/>
          </a:xfrm>
        </p:grpSpPr>
        <p:sp>
          <p:nvSpPr>
            <p:cNvPr id="164" name="Oval 16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5" name="Group 16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66" name="Pie 16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67" name="Group 16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68" name="Oval 16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" name="Pie 16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0" name="Pie 16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01" name="Group 200"/>
          <p:cNvGrpSpPr/>
          <p:nvPr/>
        </p:nvGrpSpPr>
        <p:grpSpPr>
          <a:xfrm>
            <a:off x="4278084" y="5284055"/>
            <a:ext cx="587832" cy="590738"/>
            <a:chOff x="2251598" y="991391"/>
            <a:chExt cx="848624" cy="852820"/>
          </a:xfrm>
        </p:grpSpPr>
        <p:sp>
          <p:nvSpPr>
            <p:cNvPr id="202" name="Oval 20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3" name="Group 202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04" name="Pie 203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05" name="Group 204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06" name="Oval 205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Pie 206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8" name="Pie 207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39" name="Group 238"/>
          <p:cNvGrpSpPr/>
          <p:nvPr/>
        </p:nvGrpSpPr>
        <p:grpSpPr>
          <a:xfrm>
            <a:off x="6501453" y="1898688"/>
            <a:ext cx="587832" cy="590738"/>
            <a:chOff x="2251598" y="991391"/>
            <a:chExt cx="848624" cy="852820"/>
          </a:xfrm>
        </p:grpSpPr>
        <p:sp>
          <p:nvSpPr>
            <p:cNvPr id="240" name="Oval 239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1" name="Group 240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42" name="Pie 241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43" name="Group 24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44" name="Oval 24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5" name="Pie 24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6" name="Pie 24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77" name="Group 276"/>
          <p:cNvGrpSpPr/>
          <p:nvPr/>
        </p:nvGrpSpPr>
        <p:grpSpPr>
          <a:xfrm>
            <a:off x="5595499" y="2894714"/>
            <a:ext cx="587832" cy="590738"/>
            <a:chOff x="2251598" y="991391"/>
            <a:chExt cx="848624" cy="852820"/>
          </a:xfrm>
        </p:grpSpPr>
        <p:sp>
          <p:nvSpPr>
            <p:cNvPr id="278" name="Oval 27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9" name="Group 27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80" name="Pie 27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81" name="Group 28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82" name="Oval 28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3" name="Pie 28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4" name="Pie 28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371" name="TextBox 370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2" name="TextBox 371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3" name="Freeform 42"/>
          <p:cNvSpPr/>
          <p:nvPr/>
        </p:nvSpPr>
        <p:spPr>
          <a:xfrm rot="16200000">
            <a:off x="214573" y="345505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2188350" y="3814636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5518696" y="1552529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9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8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49" grpId="0" animBg="1"/>
      <p:bldP spid="50" grpId="0" animBg="1"/>
      <p:bldP spid="68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47" name="Oval 46"/>
          <p:cNvSpPr/>
          <p:nvPr/>
        </p:nvSpPr>
        <p:spPr>
          <a:xfrm>
            <a:off x="341617" y="1466056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2833337" y="4965672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5413757" y="849085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810618" y="4893943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2271632" y="1640987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4163973" y="356338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/>
          <p:cNvGrpSpPr/>
          <p:nvPr/>
        </p:nvGrpSpPr>
        <p:grpSpPr>
          <a:xfrm>
            <a:off x="1835403" y="667959"/>
            <a:ext cx="587829" cy="587829"/>
            <a:chOff x="457200" y="-3634962"/>
            <a:chExt cx="1126895" cy="1126895"/>
          </a:xfrm>
        </p:grpSpPr>
        <p:grpSp>
          <p:nvGrpSpPr>
            <p:cNvPr id="70" name="Group 6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73" name="Oval 7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Pie 7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71" name="Straight Connector 70"/>
            <p:cNvCxnSpPr>
              <a:stCxn id="73" idx="0"/>
              <a:endCxn id="7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73" idx="2"/>
              <a:endCxn id="7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Group 106"/>
          <p:cNvGrpSpPr/>
          <p:nvPr/>
        </p:nvGrpSpPr>
        <p:grpSpPr>
          <a:xfrm>
            <a:off x="1961921" y="3989407"/>
            <a:ext cx="587829" cy="587829"/>
            <a:chOff x="457200" y="-3634962"/>
            <a:chExt cx="1126895" cy="1126895"/>
          </a:xfrm>
        </p:grpSpPr>
        <p:grpSp>
          <p:nvGrpSpPr>
            <p:cNvPr id="108" name="Group 10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11" name="Oval 11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Pie 11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09" name="Straight Connector 108"/>
            <p:cNvCxnSpPr>
              <a:stCxn id="111" idx="0"/>
              <a:endCxn id="11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>
              <a:stCxn id="111" idx="2"/>
              <a:endCxn id="11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5" name="Group 144"/>
          <p:cNvGrpSpPr/>
          <p:nvPr/>
        </p:nvGrpSpPr>
        <p:grpSpPr>
          <a:xfrm>
            <a:off x="4484014" y="1747439"/>
            <a:ext cx="587829" cy="587829"/>
            <a:chOff x="457200" y="-3634962"/>
            <a:chExt cx="1126895" cy="1126895"/>
          </a:xfrm>
        </p:grpSpPr>
        <p:grpSp>
          <p:nvGrpSpPr>
            <p:cNvPr id="146" name="Group 14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49" name="Oval 14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Pie 14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47" name="Straight Connector 146"/>
            <p:cNvCxnSpPr>
              <a:stCxn id="149" idx="0"/>
              <a:endCxn id="14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/>
            <p:cNvCxnSpPr>
              <a:stCxn id="149" idx="2"/>
              <a:endCxn id="15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Group 182"/>
          <p:cNvGrpSpPr/>
          <p:nvPr/>
        </p:nvGrpSpPr>
        <p:grpSpPr>
          <a:xfrm>
            <a:off x="6490217" y="3745253"/>
            <a:ext cx="587829" cy="587829"/>
            <a:chOff x="457200" y="-3634962"/>
            <a:chExt cx="1126895" cy="1126895"/>
          </a:xfrm>
        </p:grpSpPr>
        <p:grpSp>
          <p:nvGrpSpPr>
            <p:cNvPr id="184" name="Group 18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7" name="Oval 18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Pie 1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85" name="Straight Connector 184"/>
            <p:cNvCxnSpPr>
              <a:stCxn id="187" idx="0"/>
              <a:endCxn id="18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>
              <a:stCxn id="187" idx="2"/>
              <a:endCxn id="18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1" name="Oval 370"/>
          <p:cNvSpPr/>
          <p:nvPr/>
        </p:nvSpPr>
        <p:spPr>
          <a:xfrm>
            <a:off x="6490217" y="1897427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Oval 371"/>
          <p:cNvSpPr/>
          <p:nvPr/>
        </p:nvSpPr>
        <p:spPr>
          <a:xfrm>
            <a:off x="7438346" y="4917873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3" name="Oval 372"/>
          <p:cNvSpPr/>
          <p:nvPr/>
        </p:nvSpPr>
        <p:spPr>
          <a:xfrm>
            <a:off x="5654877" y="474406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4" name="TextBox 373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5" name="TextBox 374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3" name="Freeform 42"/>
          <p:cNvSpPr/>
          <p:nvPr/>
        </p:nvSpPr>
        <p:spPr>
          <a:xfrm rot="16200000">
            <a:off x="5518696" y="3375244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 rot="16200000">
            <a:off x="4321950" y="375888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214573" y="131465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690283" y="3572633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95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4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49" grpId="0" animBg="1"/>
      <p:bldP spid="50" grpId="0" animBg="1"/>
      <p:bldP spid="68" grpId="0" animBg="1"/>
      <p:bldP spid="69" grpId="0" animBg="1"/>
      <p:bldP spid="371" grpId="0" animBg="1"/>
      <p:bldP spid="372" grpId="0" animBg="1"/>
      <p:bldP spid="373" grpId="0" animBg="1"/>
      <p:bldP spid="43" grpId="0" animBg="1"/>
      <p:bldP spid="43" grpId="1" animBg="1"/>
      <p:bldP spid="39" grpId="0" animBg="1"/>
      <p:bldP spid="39" grpId="1" animBg="1"/>
      <p:bldP spid="44" grpId="0" animBg="1"/>
      <p:bldP spid="44" grpId="1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47" name="Oval 46"/>
          <p:cNvSpPr/>
          <p:nvPr/>
        </p:nvSpPr>
        <p:spPr>
          <a:xfrm>
            <a:off x="581418" y="89464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2688770" y="1698597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6372673" y="3764167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6372673" y="1635643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3276600" y="385933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875333" y="2310896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4603850" y="4342578"/>
            <a:ext cx="588962" cy="587829"/>
            <a:chOff x="4044126" y="46154"/>
            <a:chExt cx="1129066" cy="1126895"/>
          </a:xfrm>
        </p:grpSpPr>
        <p:sp>
          <p:nvSpPr>
            <p:cNvPr id="41" name="Oval 4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Pie 4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7437214" y="4623959"/>
            <a:ext cx="588962" cy="587829"/>
            <a:chOff x="4044126" y="46154"/>
            <a:chExt cx="1129066" cy="1126895"/>
          </a:xfrm>
        </p:grpSpPr>
        <p:sp>
          <p:nvSpPr>
            <p:cNvPr id="105" name="Oval 10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Pie 10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2" name="Group 141"/>
          <p:cNvGrpSpPr/>
          <p:nvPr/>
        </p:nvGrpSpPr>
        <p:grpSpPr>
          <a:xfrm>
            <a:off x="7477919" y="2757844"/>
            <a:ext cx="588962" cy="587829"/>
            <a:chOff x="4044126" y="46154"/>
            <a:chExt cx="1129066" cy="1126895"/>
          </a:xfrm>
        </p:grpSpPr>
        <p:sp>
          <p:nvSpPr>
            <p:cNvPr id="143" name="Oval 142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Pie 143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80" name="Group 179"/>
          <p:cNvGrpSpPr/>
          <p:nvPr/>
        </p:nvGrpSpPr>
        <p:grpSpPr>
          <a:xfrm>
            <a:off x="2000820" y="3294680"/>
            <a:ext cx="588962" cy="587829"/>
            <a:chOff x="4044126" y="46154"/>
            <a:chExt cx="1129066" cy="1126895"/>
          </a:xfrm>
        </p:grpSpPr>
        <p:sp>
          <p:nvSpPr>
            <p:cNvPr id="181" name="Oval 18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Pie 18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4" name="Freeform 43"/>
          <p:cNvSpPr/>
          <p:nvPr/>
        </p:nvSpPr>
        <p:spPr>
          <a:xfrm rot="16200000">
            <a:off x="4458242" y="2496998"/>
            <a:ext cx="3828863" cy="39745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654256" y="333621"/>
            <a:ext cx="3828863" cy="39745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208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49" grpId="0" animBg="1"/>
      <p:bldP spid="50" grpId="0" animBg="1"/>
      <p:bldP spid="68" grpId="0" animBg="1"/>
      <p:bldP spid="69" grpId="0" animBg="1"/>
      <p:bldP spid="44" grpId="0" animBg="1"/>
      <p:bldP spid="44" grpId="1" animBg="1"/>
      <p:bldP spid="28" grpId="0" animBg="1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47" name="Oval 46"/>
          <p:cNvSpPr/>
          <p:nvPr/>
        </p:nvSpPr>
        <p:spPr>
          <a:xfrm>
            <a:off x="1923829" y="249998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3602846" y="273543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2615441" y="133831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6068227" y="4042177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6068227" y="174743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/>
          <p:cNvGrpSpPr/>
          <p:nvPr/>
        </p:nvGrpSpPr>
        <p:grpSpPr>
          <a:xfrm>
            <a:off x="2174697" y="3414992"/>
            <a:ext cx="587829" cy="587829"/>
            <a:chOff x="457200" y="-3634962"/>
            <a:chExt cx="1126895" cy="1126895"/>
          </a:xfrm>
        </p:grpSpPr>
        <p:grpSp>
          <p:nvGrpSpPr>
            <p:cNvPr id="70" name="Group 6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73" name="Oval 7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Pie 7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71" name="Straight Connector 70"/>
            <p:cNvCxnSpPr>
              <a:stCxn id="73" idx="0"/>
              <a:endCxn id="7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73" idx="2"/>
              <a:endCxn id="7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Group 106"/>
          <p:cNvGrpSpPr/>
          <p:nvPr/>
        </p:nvGrpSpPr>
        <p:grpSpPr>
          <a:xfrm>
            <a:off x="2762526" y="5054087"/>
            <a:ext cx="587829" cy="587829"/>
            <a:chOff x="457200" y="-3634962"/>
            <a:chExt cx="1126895" cy="1126895"/>
          </a:xfrm>
        </p:grpSpPr>
        <p:grpSp>
          <p:nvGrpSpPr>
            <p:cNvPr id="108" name="Group 10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11" name="Oval 11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Pie 11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09" name="Straight Connector 108"/>
            <p:cNvCxnSpPr>
              <a:stCxn id="111" idx="0"/>
              <a:endCxn id="11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>
              <a:stCxn id="111" idx="2"/>
              <a:endCxn id="11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5" name="Group 144"/>
          <p:cNvGrpSpPr/>
          <p:nvPr/>
        </p:nvGrpSpPr>
        <p:grpSpPr>
          <a:xfrm>
            <a:off x="3594824" y="3907971"/>
            <a:ext cx="587829" cy="587829"/>
            <a:chOff x="457200" y="-3634962"/>
            <a:chExt cx="1126895" cy="1126895"/>
          </a:xfrm>
        </p:grpSpPr>
        <p:grpSp>
          <p:nvGrpSpPr>
            <p:cNvPr id="146" name="Group 14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49" name="Oval 14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Pie 14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47" name="Straight Connector 146"/>
            <p:cNvCxnSpPr>
              <a:stCxn id="149" idx="0"/>
              <a:endCxn id="14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/>
            <p:cNvCxnSpPr>
              <a:stCxn id="149" idx="2"/>
              <a:endCxn id="15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Group 182"/>
          <p:cNvGrpSpPr/>
          <p:nvPr/>
        </p:nvGrpSpPr>
        <p:grpSpPr>
          <a:xfrm>
            <a:off x="4572000" y="5236675"/>
            <a:ext cx="587829" cy="587829"/>
            <a:chOff x="457200" y="-3634962"/>
            <a:chExt cx="1126895" cy="1126895"/>
          </a:xfrm>
        </p:grpSpPr>
        <p:grpSp>
          <p:nvGrpSpPr>
            <p:cNvPr id="184" name="Group 18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7" name="Oval 18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Pie 1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85" name="Straight Connector 184"/>
            <p:cNvCxnSpPr>
              <a:stCxn id="187" idx="0"/>
              <a:endCxn id="18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>
              <a:stCxn id="187" idx="2"/>
              <a:endCxn id="18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9" name="Group 258"/>
          <p:cNvGrpSpPr/>
          <p:nvPr/>
        </p:nvGrpSpPr>
        <p:grpSpPr>
          <a:xfrm>
            <a:off x="4571999" y="4030721"/>
            <a:ext cx="587829" cy="587829"/>
            <a:chOff x="457200" y="-3634962"/>
            <a:chExt cx="1126895" cy="1126895"/>
          </a:xfrm>
        </p:grpSpPr>
        <p:grpSp>
          <p:nvGrpSpPr>
            <p:cNvPr id="260" name="Group 25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63" name="Oval 26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4" name="Pie 26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61" name="Straight Connector 260"/>
            <p:cNvCxnSpPr>
              <a:stCxn id="263" idx="0"/>
              <a:endCxn id="26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>
              <a:stCxn id="263" idx="2"/>
              <a:endCxn id="26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7" name="Group 296"/>
          <p:cNvGrpSpPr/>
          <p:nvPr/>
        </p:nvGrpSpPr>
        <p:grpSpPr>
          <a:xfrm>
            <a:off x="6949972" y="3106185"/>
            <a:ext cx="587829" cy="587829"/>
            <a:chOff x="457200" y="-3634962"/>
            <a:chExt cx="1126895" cy="1126895"/>
          </a:xfrm>
        </p:grpSpPr>
        <p:grpSp>
          <p:nvGrpSpPr>
            <p:cNvPr id="298" name="Group 29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301" name="Oval 30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Pie 30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99" name="Straight Connector 298"/>
            <p:cNvCxnSpPr>
              <a:stCxn id="301" idx="0"/>
              <a:endCxn id="30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Straight Connector 299"/>
            <p:cNvCxnSpPr>
              <a:stCxn id="301" idx="2"/>
              <a:endCxn id="30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5" name="Group 334"/>
          <p:cNvGrpSpPr/>
          <p:nvPr/>
        </p:nvGrpSpPr>
        <p:grpSpPr>
          <a:xfrm>
            <a:off x="4983526" y="2321644"/>
            <a:ext cx="587829" cy="587829"/>
            <a:chOff x="457200" y="-3634962"/>
            <a:chExt cx="1126895" cy="1126895"/>
          </a:xfrm>
        </p:grpSpPr>
        <p:grpSp>
          <p:nvGrpSpPr>
            <p:cNvPr id="336" name="Group 33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339" name="Oval 33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Pie 33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37" name="Straight Connector 336"/>
            <p:cNvCxnSpPr>
              <a:stCxn id="339" idx="0"/>
              <a:endCxn id="33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Straight Connector 337"/>
            <p:cNvCxnSpPr>
              <a:stCxn id="339" idx="2"/>
              <a:endCxn id="34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Freeform 42"/>
          <p:cNvSpPr/>
          <p:nvPr/>
        </p:nvSpPr>
        <p:spPr>
          <a:xfrm rot="16200000">
            <a:off x="4017150" y="204809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873931" y="2769780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270449" y="2036308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3479665" y="5993172"/>
            <a:ext cx="587829" cy="587829"/>
            <a:chOff x="457200" y="-3634962"/>
            <a:chExt cx="1126895" cy="1126895"/>
          </a:xfrm>
        </p:grpSpPr>
        <p:grpSp>
          <p:nvGrpSpPr>
            <p:cNvPr id="57" name="Group 56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60" name="Oval 59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Pie 60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58" name="Straight Connector 57"/>
            <p:cNvCxnSpPr>
              <a:stCxn id="60" idx="0"/>
              <a:endCxn id="60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>
              <a:stCxn id="60" idx="2"/>
              <a:endCxn id="61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Freeform 38"/>
          <p:cNvSpPr/>
          <p:nvPr/>
        </p:nvSpPr>
        <p:spPr>
          <a:xfrm rot="16200000">
            <a:off x="2523363" y="3702652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683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4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49" grpId="0" animBg="1"/>
      <p:bldP spid="50" grpId="0" animBg="1"/>
      <p:bldP spid="68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  <p:bldP spid="39" grpId="0" animBg="1"/>
      <p:bldP spid="3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363" y="1676400"/>
            <a:ext cx="9053312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/>
              <a:t>The Fraction Splat! Series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13.1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multiple fraction Splats!</a:t>
            </a:r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44" y="87867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2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3"/>
              </a:rPr>
              <a:t>The Fraction Splat! </a:t>
            </a:r>
            <a:r>
              <a:rPr lang="en-US" b="1">
                <a:hlinkClick r:id="rId3"/>
              </a:rPr>
              <a:t>Series</a:t>
            </a:r>
            <a:r>
              <a:rPr lang="en-US" b="1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169413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9094</TotalTime>
  <Words>154</Words>
  <Application>Microsoft Office PowerPoint</Application>
  <PresentationFormat>Экран (4:3)</PresentationFormat>
  <Paragraphs>39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86</cp:revision>
  <dcterms:created xsi:type="dcterms:W3CDTF">2017-02-07T01:35:55Z</dcterms:created>
  <dcterms:modified xsi:type="dcterms:W3CDTF">2021-08-18T13:47:03Z</dcterms:modified>
</cp:coreProperties>
</file>