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FFFF00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0" autoAdjust="0"/>
    <p:restoredTop sz="94660"/>
  </p:normalViewPr>
  <p:slideViewPr>
    <p:cSldViewPr showGuides="1"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F7486C-EB4C-4D12-87B4-67437EF2CF5D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9D5F73-5D33-468F-B60D-5CC398E0D2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57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9B597-F8E9-44AD-927F-D2F4CF6897BB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335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0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0044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021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0367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3426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074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65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926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18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4235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FBCB00-7407-4313-9D40-CCF9322E0597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BD7315-B7F9-4621-B514-297FFFDB3CE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099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893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stevewyborney.com/?p=1028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tevewyborney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evewyborney.com/?p=1028" TargetMode="External"/><Relationship Id="rId2" Type="http://schemas.openxmlformats.org/officeDocument/2006/relationships/hyperlink" Target="http://www.stevewyborney.com/?p=893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288011" y="1676400"/>
            <a:ext cx="6568015" cy="2954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Тучка с дробями!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Часть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13.</a:t>
            </a:r>
            <a:r>
              <a:rPr kumimoji="0" lang="ru-RU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2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Здесь несколько тучек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34333" y="6027003"/>
            <a:ext cx="9246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Click to download </a:t>
            </a:r>
            <a:r>
              <a:rPr lang="en-US" b="1" dirty="0">
                <a:hlinkClick r:id="rId3"/>
              </a:rPr>
              <a:t>the original 50 Splat! lessons </a:t>
            </a:r>
            <a:r>
              <a:rPr lang="en-US" b="1" dirty="0"/>
              <a:t>or click to download </a:t>
            </a:r>
            <a:r>
              <a:rPr lang="en-US" b="1" dirty="0">
                <a:hlinkClick r:id="rId4"/>
              </a:rPr>
              <a:t>The Fraction Splat! Series</a:t>
            </a:r>
            <a:r>
              <a:rPr lang="en-US" b="1" dirty="0"/>
              <a:t>. </a:t>
            </a:r>
            <a:endParaRPr lang="en-US" sz="500" b="1" dirty="0"/>
          </a:p>
        </p:txBody>
      </p:sp>
    </p:spTree>
    <p:extLst>
      <p:ext uri="{BB962C8B-B14F-4D97-AF65-F5344CB8AC3E}">
        <p14:creationId xmlns:p14="http://schemas.microsoft.com/office/powerpoint/2010/main" val="1664046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7" name="Oval 46"/>
          <p:cNvSpPr/>
          <p:nvPr/>
        </p:nvSpPr>
        <p:spPr>
          <a:xfrm>
            <a:off x="5682586" y="1135176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7616190" y="2362350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0" name="Group 39"/>
          <p:cNvGrpSpPr/>
          <p:nvPr/>
        </p:nvGrpSpPr>
        <p:grpSpPr>
          <a:xfrm>
            <a:off x="4908569" y="2724193"/>
            <a:ext cx="588962" cy="587829"/>
            <a:chOff x="4044126" y="46154"/>
            <a:chExt cx="1129066" cy="1126895"/>
          </a:xfrm>
        </p:grpSpPr>
        <p:sp>
          <p:nvSpPr>
            <p:cNvPr id="41" name="Oval 40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Pie 41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4" name="Group 103"/>
          <p:cNvGrpSpPr/>
          <p:nvPr/>
        </p:nvGrpSpPr>
        <p:grpSpPr>
          <a:xfrm>
            <a:off x="5684846" y="4967056"/>
            <a:ext cx="588962" cy="587829"/>
            <a:chOff x="4044126" y="46154"/>
            <a:chExt cx="1129066" cy="1126895"/>
          </a:xfrm>
        </p:grpSpPr>
        <p:sp>
          <p:nvSpPr>
            <p:cNvPr id="105" name="Oval 104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Pie 105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42" name="Group 141"/>
          <p:cNvGrpSpPr/>
          <p:nvPr/>
        </p:nvGrpSpPr>
        <p:grpSpPr>
          <a:xfrm>
            <a:off x="6997061" y="3793304"/>
            <a:ext cx="588962" cy="587829"/>
            <a:chOff x="4044126" y="46154"/>
            <a:chExt cx="1129066" cy="1126895"/>
          </a:xfrm>
        </p:grpSpPr>
        <p:sp>
          <p:nvSpPr>
            <p:cNvPr id="143" name="Oval 142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Pie 143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80" name="Group 179"/>
          <p:cNvGrpSpPr/>
          <p:nvPr/>
        </p:nvGrpSpPr>
        <p:grpSpPr>
          <a:xfrm>
            <a:off x="7901885" y="5027426"/>
            <a:ext cx="588962" cy="587829"/>
            <a:chOff x="4044126" y="46154"/>
            <a:chExt cx="1129066" cy="1126895"/>
          </a:xfrm>
        </p:grpSpPr>
        <p:sp>
          <p:nvSpPr>
            <p:cNvPr id="181" name="Oval 180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Pie 181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18" name="Group 217"/>
          <p:cNvGrpSpPr/>
          <p:nvPr/>
        </p:nvGrpSpPr>
        <p:grpSpPr>
          <a:xfrm>
            <a:off x="3733800" y="3489757"/>
            <a:ext cx="588962" cy="587829"/>
            <a:chOff x="4044126" y="46154"/>
            <a:chExt cx="1129066" cy="1126895"/>
          </a:xfrm>
        </p:grpSpPr>
        <p:sp>
          <p:nvSpPr>
            <p:cNvPr id="219" name="Oval 218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Pie 219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56" name="Group 255"/>
          <p:cNvGrpSpPr/>
          <p:nvPr/>
        </p:nvGrpSpPr>
        <p:grpSpPr>
          <a:xfrm>
            <a:off x="4958465" y="4038343"/>
            <a:ext cx="588962" cy="587829"/>
            <a:chOff x="4044126" y="46154"/>
            <a:chExt cx="1129066" cy="1126895"/>
          </a:xfrm>
        </p:grpSpPr>
        <p:sp>
          <p:nvSpPr>
            <p:cNvPr id="257" name="Oval 256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" name="Pie 257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25" name="Rectangular Callout 24"/>
          <p:cNvSpPr/>
          <p:nvPr/>
        </p:nvSpPr>
        <p:spPr>
          <a:xfrm>
            <a:off x="381000" y="44958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>
                <a:solidFill>
                  <a:schemeClr val="tx1"/>
                </a:solidFill>
              </a:rPr>
              <a:t>Чему этот рисунок может нас научить?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6" name="Rectangular Callout 25"/>
          <p:cNvSpPr/>
          <p:nvPr/>
        </p:nvSpPr>
        <p:spPr>
          <a:xfrm>
            <a:off x="381000" y="35814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Давайте проверим.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7" name="Rectangular Callout 26"/>
          <p:cNvSpPr/>
          <p:nvPr/>
        </p:nvSpPr>
        <p:spPr>
          <a:xfrm>
            <a:off x="381000" y="274320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Докажите.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29" name="Rectangular Callout 28"/>
          <p:cNvSpPr/>
          <p:nvPr/>
        </p:nvSpPr>
        <p:spPr>
          <a:xfrm>
            <a:off x="381000" y="1828800"/>
            <a:ext cx="3124200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Тучки одного цвета, значит под ними – одинаковое количество. Какое число за каждой тучкой?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0" name="Rectangular Callout 29"/>
          <p:cNvSpPr/>
          <p:nvPr/>
        </p:nvSpPr>
        <p:spPr>
          <a:xfrm>
            <a:off x="381000" y="990750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Тучки</a:t>
            </a:r>
            <a:r>
              <a:rPr lang="en-US" b="1" dirty="0">
                <a:solidFill>
                  <a:schemeClr val="tx1"/>
                </a:solidFill>
              </a:rPr>
              <a:t>!</a:t>
            </a:r>
          </a:p>
        </p:txBody>
      </p:sp>
      <p:sp>
        <p:nvSpPr>
          <p:cNvPr id="31" name="Rectangular Callout 30"/>
          <p:cNvSpPr/>
          <p:nvPr/>
        </p:nvSpPr>
        <p:spPr>
          <a:xfrm>
            <a:off x="381000" y="206829"/>
            <a:ext cx="1963848" cy="1371600"/>
          </a:xfrm>
          <a:prstGeom prst="wedgeRectCallout">
            <a:avLst>
              <a:gd name="adj1" fmla="val -59634"/>
              <a:gd name="adj2" fmla="val 98214"/>
            </a:avLst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</a:rPr>
              <a:t>Какое общее </a:t>
            </a:r>
            <a:r>
              <a:rPr lang="ru-RU" b="1">
                <a:solidFill>
                  <a:schemeClr val="tx1"/>
                </a:solidFill>
              </a:rPr>
              <a:t>количество точек </a:t>
            </a:r>
            <a:r>
              <a:rPr lang="ru-RU" b="1" dirty="0">
                <a:solidFill>
                  <a:schemeClr val="tx1"/>
                </a:solidFill>
              </a:rPr>
              <a:t>представлено на рисунке?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44" name="Freeform 43"/>
          <p:cNvSpPr/>
          <p:nvPr/>
        </p:nvSpPr>
        <p:spPr>
          <a:xfrm rot="16200000">
            <a:off x="5319512" y="3224035"/>
            <a:ext cx="3499170" cy="363230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3663400" y="140263"/>
            <a:ext cx="3499169" cy="3632301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459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7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8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7" grpId="0" animBg="1"/>
      <p:bldP spid="68" grpId="0" animBg="1"/>
      <p:bldP spid="25" grpId="0" animBg="1"/>
      <p:bldP spid="26" grpId="0" animBg="1"/>
      <p:bldP spid="27" grpId="0" animBg="1"/>
      <p:bldP spid="29" grpId="0" animBg="1"/>
      <p:bldP spid="30" grpId="0" animBg="1"/>
      <p:bldP spid="31" grpId="0" animBg="1"/>
      <p:bldP spid="44" grpId="0" animBg="1"/>
      <p:bldP spid="44" grpId="1" animBg="1"/>
      <p:bldP spid="28" grpId="0" animBg="1"/>
      <p:bldP spid="28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47" name="Oval 46"/>
          <p:cNvSpPr/>
          <p:nvPr/>
        </p:nvSpPr>
        <p:spPr>
          <a:xfrm>
            <a:off x="2667000" y="1824588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6019800" y="2841170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2814821" y="5037984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7" name="Group 86"/>
          <p:cNvGrpSpPr/>
          <p:nvPr/>
        </p:nvGrpSpPr>
        <p:grpSpPr>
          <a:xfrm>
            <a:off x="6817713" y="1796355"/>
            <a:ext cx="587832" cy="590738"/>
            <a:chOff x="2251598" y="991391"/>
            <a:chExt cx="848624" cy="852820"/>
          </a:xfrm>
        </p:grpSpPr>
        <p:sp>
          <p:nvSpPr>
            <p:cNvPr id="88" name="Oval 87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9" name="Group 88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90" name="Pie 89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91" name="Group 90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92" name="Oval 91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3" name="Pie 92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4" name="Pie 93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25" name="Group 124"/>
          <p:cNvGrpSpPr/>
          <p:nvPr/>
        </p:nvGrpSpPr>
        <p:grpSpPr>
          <a:xfrm>
            <a:off x="1683811" y="2161454"/>
            <a:ext cx="587832" cy="590738"/>
            <a:chOff x="2251598" y="991391"/>
            <a:chExt cx="848624" cy="852820"/>
          </a:xfrm>
        </p:grpSpPr>
        <p:sp>
          <p:nvSpPr>
            <p:cNvPr id="126" name="Oval 125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7" name="Group 126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28" name="Pie 127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29" name="Group 128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30" name="Oval 129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1" name="Pie 130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2" name="Pie 131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63" name="Group 162"/>
          <p:cNvGrpSpPr/>
          <p:nvPr/>
        </p:nvGrpSpPr>
        <p:grpSpPr>
          <a:xfrm>
            <a:off x="3643158" y="4001462"/>
            <a:ext cx="587832" cy="590738"/>
            <a:chOff x="2251598" y="991391"/>
            <a:chExt cx="848624" cy="852820"/>
          </a:xfrm>
        </p:grpSpPr>
        <p:sp>
          <p:nvSpPr>
            <p:cNvPr id="164" name="Oval 163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5" name="Group 164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66" name="Pie 165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67" name="Group 166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68" name="Oval 167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9" name="Pie 168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70" name="Pie 169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201" name="Group 200"/>
          <p:cNvGrpSpPr/>
          <p:nvPr/>
        </p:nvGrpSpPr>
        <p:grpSpPr>
          <a:xfrm>
            <a:off x="5132056" y="1623269"/>
            <a:ext cx="587832" cy="590738"/>
            <a:chOff x="2251598" y="991391"/>
            <a:chExt cx="848624" cy="852820"/>
          </a:xfrm>
        </p:grpSpPr>
        <p:sp>
          <p:nvSpPr>
            <p:cNvPr id="202" name="Oval 201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03" name="Group 202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204" name="Pie 203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05" name="Group 204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206" name="Oval 205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Pie 206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08" name="Pie 207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239" name="Group 238"/>
          <p:cNvGrpSpPr/>
          <p:nvPr/>
        </p:nvGrpSpPr>
        <p:grpSpPr>
          <a:xfrm>
            <a:off x="4627654" y="2699436"/>
            <a:ext cx="587832" cy="590738"/>
            <a:chOff x="2251598" y="991391"/>
            <a:chExt cx="848624" cy="852820"/>
          </a:xfrm>
        </p:grpSpPr>
        <p:sp>
          <p:nvSpPr>
            <p:cNvPr id="240" name="Oval 239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41" name="Group 240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242" name="Pie 241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43" name="Group 242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244" name="Oval 243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5" name="Pie 244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46" name="Pie 245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277" name="Group 276"/>
          <p:cNvGrpSpPr/>
          <p:nvPr/>
        </p:nvGrpSpPr>
        <p:grpSpPr>
          <a:xfrm>
            <a:off x="2223428" y="3420730"/>
            <a:ext cx="587832" cy="590738"/>
            <a:chOff x="2251598" y="991391"/>
            <a:chExt cx="848624" cy="852820"/>
          </a:xfrm>
        </p:grpSpPr>
        <p:sp>
          <p:nvSpPr>
            <p:cNvPr id="278" name="Oval 277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79" name="Group 278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280" name="Pie 279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81" name="Group 280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282" name="Oval 281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3" name="Pie 282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84" name="Pie 283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383" name="TextBox 382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4" name="TextBox 38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43" name="Freeform 42"/>
          <p:cNvSpPr/>
          <p:nvPr/>
        </p:nvSpPr>
        <p:spPr>
          <a:xfrm rot="16200000">
            <a:off x="5672594" y="1453029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2493150" y="3686128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710336" y="322010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462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9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3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4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7" grpId="0" animBg="1"/>
      <p:bldP spid="50" grpId="0" animBg="1"/>
      <p:bldP spid="68" grpId="0" animBg="1"/>
      <p:bldP spid="43" grpId="0" animBg="1"/>
      <p:bldP spid="43" grpId="1" animBg="1"/>
      <p:bldP spid="44" grpId="0" animBg="1"/>
      <p:bldP spid="44" grpId="1" animBg="1"/>
      <p:bldP spid="28" grpId="0" animBg="1"/>
      <p:bldP spid="2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47" name="Oval 46"/>
          <p:cNvSpPr/>
          <p:nvPr/>
        </p:nvSpPr>
        <p:spPr>
          <a:xfrm>
            <a:off x="1141381" y="3512651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2702200" y="3442566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6295874" y="3629081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6001960" y="1625053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4934733" y="3806566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2490384" y="1565419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3518486" y="2451406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5" name="Group 44"/>
          <p:cNvGrpSpPr/>
          <p:nvPr/>
        </p:nvGrpSpPr>
        <p:grpSpPr>
          <a:xfrm>
            <a:off x="1352212" y="2101396"/>
            <a:ext cx="587829" cy="587829"/>
            <a:chOff x="457200" y="-3634962"/>
            <a:chExt cx="1126895" cy="1126895"/>
          </a:xfrm>
        </p:grpSpPr>
        <p:grpSp>
          <p:nvGrpSpPr>
            <p:cNvPr id="70" name="Group 6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73" name="Oval 7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Pie 7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71" name="Straight Connector 70"/>
            <p:cNvCxnSpPr>
              <a:stCxn id="73" idx="0"/>
              <a:endCxn id="7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>
              <a:stCxn id="73" idx="2"/>
              <a:endCxn id="7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7" name="Group 106"/>
          <p:cNvGrpSpPr/>
          <p:nvPr/>
        </p:nvGrpSpPr>
        <p:grpSpPr>
          <a:xfrm>
            <a:off x="2490384" y="380999"/>
            <a:ext cx="587829" cy="587829"/>
            <a:chOff x="457200" y="-3634962"/>
            <a:chExt cx="1126895" cy="1126895"/>
          </a:xfrm>
        </p:grpSpPr>
        <p:grpSp>
          <p:nvGrpSpPr>
            <p:cNvPr id="108" name="Group 10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11" name="Oval 11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Pie 11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09" name="Straight Connector 108"/>
            <p:cNvCxnSpPr>
              <a:stCxn id="111" idx="0"/>
              <a:endCxn id="11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>
              <a:stCxn id="111" idx="2"/>
              <a:endCxn id="11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5" name="Group 144"/>
          <p:cNvGrpSpPr/>
          <p:nvPr/>
        </p:nvGrpSpPr>
        <p:grpSpPr>
          <a:xfrm>
            <a:off x="7184571" y="4495799"/>
            <a:ext cx="587829" cy="587829"/>
            <a:chOff x="457200" y="-3634962"/>
            <a:chExt cx="1126895" cy="1126895"/>
          </a:xfrm>
        </p:grpSpPr>
        <p:grpSp>
          <p:nvGrpSpPr>
            <p:cNvPr id="146" name="Group 145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49" name="Oval 148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Pie 149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47" name="Straight Connector 146"/>
            <p:cNvCxnSpPr>
              <a:stCxn id="149" idx="0"/>
              <a:endCxn id="149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/>
            <p:cNvCxnSpPr>
              <a:stCxn id="149" idx="2"/>
              <a:endCxn id="150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3" name="Group 182"/>
          <p:cNvGrpSpPr/>
          <p:nvPr/>
        </p:nvGrpSpPr>
        <p:grpSpPr>
          <a:xfrm>
            <a:off x="1940041" y="4495800"/>
            <a:ext cx="587829" cy="587829"/>
            <a:chOff x="457200" y="-3634962"/>
            <a:chExt cx="1126895" cy="1126895"/>
          </a:xfrm>
        </p:grpSpPr>
        <p:grpSp>
          <p:nvGrpSpPr>
            <p:cNvPr id="184" name="Group 183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87" name="Oval 186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8" name="Pie 187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85" name="Straight Connector 184"/>
            <p:cNvCxnSpPr>
              <a:stCxn id="187" idx="0"/>
              <a:endCxn id="187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>
              <a:stCxn id="187" idx="2"/>
              <a:endCxn id="188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1" name="Group 220"/>
          <p:cNvGrpSpPr/>
          <p:nvPr/>
        </p:nvGrpSpPr>
        <p:grpSpPr>
          <a:xfrm>
            <a:off x="3541960" y="4490223"/>
            <a:ext cx="587829" cy="587829"/>
            <a:chOff x="457200" y="-3634962"/>
            <a:chExt cx="1126895" cy="1126895"/>
          </a:xfrm>
        </p:grpSpPr>
        <p:grpSp>
          <p:nvGrpSpPr>
            <p:cNvPr id="222" name="Group 221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225" name="Oval 224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Pie 225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223" name="Straight Connector 222"/>
            <p:cNvCxnSpPr>
              <a:stCxn id="225" idx="0"/>
              <a:endCxn id="225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>
              <a:stCxn id="225" idx="2"/>
              <a:endCxn id="226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9" name="Group 258"/>
          <p:cNvGrpSpPr/>
          <p:nvPr/>
        </p:nvGrpSpPr>
        <p:grpSpPr>
          <a:xfrm>
            <a:off x="5708045" y="4789714"/>
            <a:ext cx="587829" cy="587829"/>
            <a:chOff x="457200" y="-3634962"/>
            <a:chExt cx="1126895" cy="1126895"/>
          </a:xfrm>
        </p:grpSpPr>
        <p:grpSp>
          <p:nvGrpSpPr>
            <p:cNvPr id="260" name="Group 25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263" name="Oval 26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4" name="Pie 26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261" name="Straight Connector 260"/>
            <p:cNvCxnSpPr>
              <a:stCxn id="263" idx="0"/>
              <a:endCxn id="26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>
              <a:stCxn id="263" idx="2"/>
              <a:endCxn id="26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7" name="Group 296"/>
          <p:cNvGrpSpPr/>
          <p:nvPr/>
        </p:nvGrpSpPr>
        <p:grpSpPr>
          <a:xfrm>
            <a:off x="4561360" y="1785957"/>
            <a:ext cx="587829" cy="587829"/>
            <a:chOff x="457200" y="-3634962"/>
            <a:chExt cx="1126895" cy="1126895"/>
          </a:xfrm>
        </p:grpSpPr>
        <p:grpSp>
          <p:nvGrpSpPr>
            <p:cNvPr id="298" name="Group 29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301" name="Oval 30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2" name="Pie 30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299" name="Straight Connector 298"/>
            <p:cNvCxnSpPr>
              <a:stCxn id="301" idx="0"/>
              <a:endCxn id="30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0" name="Straight Connector 299"/>
            <p:cNvCxnSpPr>
              <a:stCxn id="301" idx="2"/>
              <a:endCxn id="30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5" name="Group 334"/>
          <p:cNvGrpSpPr/>
          <p:nvPr/>
        </p:nvGrpSpPr>
        <p:grpSpPr>
          <a:xfrm>
            <a:off x="5242098" y="617449"/>
            <a:ext cx="587829" cy="587829"/>
            <a:chOff x="457200" y="-3634962"/>
            <a:chExt cx="1126895" cy="1126895"/>
          </a:xfrm>
        </p:grpSpPr>
        <p:grpSp>
          <p:nvGrpSpPr>
            <p:cNvPr id="336" name="Group 335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339" name="Oval 338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Pie 339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337" name="Straight Connector 336"/>
            <p:cNvCxnSpPr>
              <a:stCxn id="339" idx="0"/>
              <a:endCxn id="339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8" name="Straight Connector 337"/>
            <p:cNvCxnSpPr>
              <a:stCxn id="339" idx="2"/>
              <a:endCxn id="340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3" name="TextBox 382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4" name="TextBox 38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43" name="Freeform 42"/>
          <p:cNvSpPr/>
          <p:nvPr/>
        </p:nvSpPr>
        <p:spPr>
          <a:xfrm rot="16200000">
            <a:off x="1639178" y="3139794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4348927" y="337485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431113" y="106414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 rot="16200000">
            <a:off x="5296849" y="3361244"/>
            <a:ext cx="2878071" cy="29875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009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7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8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2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3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7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8" dur="indefinite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7" grpId="0" animBg="1"/>
      <p:bldP spid="48" grpId="0" animBg="1"/>
      <p:bldP spid="49" grpId="0" animBg="1"/>
      <p:bldP spid="50" grpId="0" animBg="1"/>
      <p:bldP spid="59" grpId="0" animBg="1"/>
      <p:bldP spid="68" grpId="0" animBg="1"/>
      <p:bldP spid="69" grpId="0" animBg="1"/>
      <p:bldP spid="43" grpId="0" animBg="1"/>
      <p:bldP spid="43" grpId="1" animBg="1"/>
      <p:bldP spid="44" grpId="0" animBg="1"/>
      <p:bldP spid="44" grpId="1" animBg="1"/>
      <p:bldP spid="28" grpId="0" animBg="1"/>
      <p:bldP spid="28" grpId="1" animBg="1"/>
      <p:bldP spid="39" grpId="0" animBg="1"/>
      <p:bldP spid="39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47" name="Oval 46"/>
          <p:cNvSpPr/>
          <p:nvPr/>
        </p:nvSpPr>
        <p:spPr>
          <a:xfrm>
            <a:off x="966722" y="1213311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994224" y="4122734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1554552" y="2409757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3429000" y="2370879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0" name="Group 39"/>
          <p:cNvGrpSpPr/>
          <p:nvPr/>
        </p:nvGrpSpPr>
        <p:grpSpPr>
          <a:xfrm>
            <a:off x="4572000" y="4501013"/>
            <a:ext cx="588962" cy="587829"/>
            <a:chOff x="4044126" y="46154"/>
            <a:chExt cx="1129066" cy="1126895"/>
          </a:xfrm>
        </p:grpSpPr>
        <p:sp>
          <p:nvSpPr>
            <p:cNvPr id="41" name="Oval 40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Pie 41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04" name="Group 103"/>
          <p:cNvGrpSpPr/>
          <p:nvPr/>
        </p:nvGrpSpPr>
        <p:grpSpPr>
          <a:xfrm>
            <a:off x="7083520" y="4656216"/>
            <a:ext cx="588962" cy="587829"/>
            <a:chOff x="4044126" y="46154"/>
            <a:chExt cx="1129066" cy="1126895"/>
          </a:xfrm>
        </p:grpSpPr>
        <p:sp>
          <p:nvSpPr>
            <p:cNvPr id="105" name="Oval 104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6" name="Pie 105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42" name="Group 141"/>
          <p:cNvGrpSpPr/>
          <p:nvPr/>
        </p:nvGrpSpPr>
        <p:grpSpPr>
          <a:xfrm>
            <a:off x="5685812" y="5426884"/>
            <a:ext cx="588962" cy="587829"/>
            <a:chOff x="4044126" y="46154"/>
            <a:chExt cx="1129066" cy="1126895"/>
          </a:xfrm>
        </p:grpSpPr>
        <p:sp>
          <p:nvSpPr>
            <p:cNvPr id="143" name="Oval 142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4" name="Pie 143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80" name="Group 179"/>
          <p:cNvGrpSpPr/>
          <p:nvPr/>
        </p:nvGrpSpPr>
        <p:grpSpPr>
          <a:xfrm>
            <a:off x="6788473" y="3512963"/>
            <a:ext cx="588962" cy="587829"/>
            <a:chOff x="4044126" y="46154"/>
            <a:chExt cx="1129066" cy="1126895"/>
          </a:xfrm>
        </p:grpSpPr>
        <p:sp>
          <p:nvSpPr>
            <p:cNvPr id="181" name="Oval 180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2" name="Pie 181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18" name="Group 217"/>
          <p:cNvGrpSpPr/>
          <p:nvPr/>
        </p:nvGrpSpPr>
        <p:grpSpPr>
          <a:xfrm>
            <a:off x="5589734" y="3057372"/>
            <a:ext cx="588962" cy="587829"/>
            <a:chOff x="4044126" y="46154"/>
            <a:chExt cx="1129066" cy="1126895"/>
          </a:xfrm>
        </p:grpSpPr>
        <p:sp>
          <p:nvSpPr>
            <p:cNvPr id="219" name="Oval 218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Pie 219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56" name="Group 255"/>
          <p:cNvGrpSpPr/>
          <p:nvPr/>
        </p:nvGrpSpPr>
        <p:grpSpPr>
          <a:xfrm>
            <a:off x="3722349" y="1064562"/>
            <a:ext cx="588962" cy="587829"/>
            <a:chOff x="4044126" y="46154"/>
            <a:chExt cx="1129066" cy="1126895"/>
          </a:xfrm>
        </p:grpSpPr>
        <p:sp>
          <p:nvSpPr>
            <p:cNvPr id="257" name="Oval 256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8" name="Pie 257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294" name="Group 293"/>
          <p:cNvGrpSpPr/>
          <p:nvPr/>
        </p:nvGrpSpPr>
        <p:grpSpPr>
          <a:xfrm>
            <a:off x="3183935" y="3800035"/>
            <a:ext cx="588962" cy="587829"/>
            <a:chOff x="4044126" y="46154"/>
            <a:chExt cx="1129066" cy="1126895"/>
          </a:xfrm>
        </p:grpSpPr>
        <p:sp>
          <p:nvSpPr>
            <p:cNvPr id="295" name="Oval 294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6" name="Pie 295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332" name="Group 331"/>
          <p:cNvGrpSpPr/>
          <p:nvPr/>
        </p:nvGrpSpPr>
        <p:grpSpPr>
          <a:xfrm>
            <a:off x="5036779" y="1867550"/>
            <a:ext cx="588962" cy="587829"/>
            <a:chOff x="4044126" y="46154"/>
            <a:chExt cx="1129066" cy="1126895"/>
          </a:xfrm>
        </p:grpSpPr>
        <p:sp>
          <p:nvSpPr>
            <p:cNvPr id="333" name="Oval 332"/>
            <p:cNvSpPr/>
            <p:nvPr/>
          </p:nvSpPr>
          <p:spPr>
            <a:xfrm>
              <a:off x="4044126" y="46154"/>
              <a:ext cx="1126895" cy="1126895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4" name="Pie 333"/>
            <p:cNvSpPr/>
            <p:nvPr/>
          </p:nvSpPr>
          <p:spPr>
            <a:xfrm>
              <a:off x="4046297" y="46154"/>
              <a:ext cx="1126895" cy="1126895"/>
            </a:xfrm>
            <a:prstGeom prst="pie">
              <a:avLst>
                <a:gd name="adj1" fmla="val 0"/>
                <a:gd name="adj2" fmla="val 10807702"/>
              </a:avLst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383" name="TextBox 382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4" name="TextBox 38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44" name="Freeform 43"/>
          <p:cNvSpPr/>
          <p:nvPr/>
        </p:nvSpPr>
        <p:spPr>
          <a:xfrm rot="16200000">
            <a:off x="4455037" y="2807102"/>
            <a:ext cx="3396264" cy="3525481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1031331" y="651727"/>
            <a:ext cx="3396264" cy="3525480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8756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2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3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7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8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7" grpId="0" animBg="1"/>
      <p:bldP spid="48" grpId="0" animBg="1"/>
      <p:bldP spid="50" grpId="0" animBg="1"/>
      <p:bldP spid="68" grpId="0" animBg="1"/>
      <p:bldP spid="44" grpId="0" animBg="1"/>
      <p:bldP spid="44" grpId="1" animBg="1"/>
      <p:bldP spid="28" grpId="0" animBg="1"/>
      <p:bldP spid="28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47" name="Oval 46"/>
          <p:cNvSpPr/>
          <p:nvPr/>
        </p:nvSpPr>
        <p:spPr>
          <a:xfrm>
            <a:off x="930628" y="1056343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3800605" y="4274610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5207596" y="3334735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1921766" y="2255457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1615593" y="3998615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7" name="Group 86"/>
          <p:cNvGrpSpPr/>
          <p:nvPr/>
        </p:nvGrpSpPr>
        <p:grpSpPr>
          <a:xfrm>
            <a:off x="2883780" y="3486826"/>
            <a:ext cx="587832" cy="590738"/>
            <a:chOff x="2251598" y="991391"/>
            <a:chExt cx="848624" cy="852820"/>
          </a:xfrm>
        </p:grpSpPr>
        <p:sp>
          <p:nvSpPr>
            <p:cNvPr id="88" name="Oval 87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9" name="Group 88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90" name="Pie 89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91" name="Group 90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92" name="Oval 91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3" name="Pie 92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94" name="Pie 93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25" name="Group 124"/>
          <p:cNvGrpSpPr/>
          <p:nvPr/>
        </p:nvGrpSpPr>
        <p:grpSpPr>
          <a:xfrm>
            <a:off x="5486400" y="1899621"/>
            <a:ext cx="587832" cy="590738"/>
            <a:chOff x="2251598" y="991391"/>
            <a:chExt cx="848624" cy="852820"/>
          </a:xfrm>
        </p:grpSpPr>
        <p:sp>
          <p:nvSpPr>
            <p:cNvPr id="126" name="Oval 125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27" name="Group 126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28" name="Pie 127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29" name="Group 128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30" name="Oval 129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31" name="Pie 130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32" name="Pie 131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163" name="Group 162"/>
          <p:cNvGrpSpPr/>
          <p:nvPr/>
        </p:nvGrpSpPr>
        <p:grpSpPr>
          <a:xfrm>
            <a:off x="4388431" y="674914"/>
            <a:ext cx="587832" cy="590738"/>
            <a:chOff x="2251598" y="991391"/>
            <a:chExt cx="848624" cy="852820"/>
          </a:xfrm>
        </p:grpSpPr>
        <p:sp>
          <p:nvSpPr>
            <p:cNvPr id="164" name="Oval 163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5" name="Group 164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166" name="Pie 165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167" name="Group 166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168" name="Oval 167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69" name="Pie 168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170" name="Pie 169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201" name="Group 200"/>
          <p:cNvGrpSpPr/>
          <p:nvPr/>
        </p:nvGrpSpPr>
        <p:grpSpPr>
          <a:xfrm>
            <a:off x="7756068" y="4900068"/>
            <a:ext cx="587832" cy="590738"/>
            <a:chOff x="2251598" y="991391"/>
            <a:chExt cx="848624" cy="852820"/>
          </a:xfrm>
        </p:grpSpPr>
        <p:sp>
          <p:nvSpPr>
            <p:cNvPr id="202" name="Oval 201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03" name="Group 202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204" name="Pie 203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05" name="Group 204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206" name="Oval 205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7" name="Pie 206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08" name="Pie 207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239" name="Group 238"/>
          <p:cNvGrpSpPr/>
          <p:nvPr/>
        </p:nvGrpSpPr>
        <p:grpSpPr>
          <a:xfrm>
            <a:off x="5479748" y="4785230"/>
            <a:ext cx="587832" cy="590738"/>
            <a:chOff x="2251598" y="991391"/>
            <a:chExt cx="848624" cy="852820"/>
          </a:xfrm>
        </p:grpSpPr>
        <p:sp>
          <p:nvSpPr>
            <p:cNvPr id="240" name="Oval 239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41" name="Group 240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242" name="Pie 241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43" name="Group 242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244" name="Oval 243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5" name="Pie 244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46" name="Pie 245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277" name="Group 276"/>
          <p:cNvGrpSpPr/>
          <p:nvPr/>
        </p:nvGrpSpPr>
        <p:grpSpPr>
          <a:xfrm>
            <a:off x="3506688" y="1774147"/>
            <a:ext cx="587832" cy="590738"/>
            <a:chOff x="2251598" y="991391"/>
            <a:chExt cx="848624" cy="852820"/>
          </a:xfrm>
        </p:grpSpPr>
        <p:sp>
          <p:nvSpPr>
            <p:cNvPr id="278" name="Oval 277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79" name="Group 278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280" name="Pie 279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281" name="Group 280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282" name="Oval 281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3" name="Pie 282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284" name="Pie 283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315" name="Group 314"/>
          <p:cNvGrpSpPr/>
          <p:nvPr/>
        </p:nvGrpSpPr>
        <p:grpSpPr>
          <a:xfrm>
            <a:off x="6358627" y="3591497"/>
            <a:ext cx="587832" cy="590738"/>
            <a:chOff x="2251598" y="991391"/>
            <a:chExt cx="848624" cy="852820"/>
          </a:xfrm>
        </p:grpSpPr>
        <p:sp>
          <p:nvSpPr>
            <p:cNvPr id="316" name="Oval 315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17" name="Group 316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318" name="Pie 317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19" name="Group 318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320" name="Oval 319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1" name="Pie 320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22" name="Pie 321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353" name="Group 352"/>
          <p:cNvGrpSpPr/>
          <p:nvPr/>
        </p:nvGrpSpPr>
        <p:grpSpPr>
          <a:xfrm>
            <a:off x="4202097" y="2841067"/>
            <a:ext cx="587832" cy="590738"/>
            <a:chOff x="2251598" y="991391"/>
            <a:chExt cx="848624" cy="852820"/>
          </a:xfrm>
        </p:grpSpPr>
        <p:sp>
          <p:nvSpPr>
            <p:cNvPr id="354" name="Oval 353"/>
            <p:cNvSpPr/>
            <p:nvPr/>
          </p:nvSpPr>
          <p:spPr>
            <a:xfrm>
              <a:off x="2251604" y="991391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55" name="Group 354"/>
            <p:cNvGrpSpPr/>
            <p:nvPr/>
          </p:nvGrpSpPr>
          <p:grpSpPr>
            <a:xfrm>
              <a:off x="2251598" y="991391"/>
              <a:ext cx="848624" cy="852820"/>
              <a:chOff x="13030197" y="-2630370"/>
              <a:chExt cx="1126902" cy="1132473"/>
            </a:xfrm>
          </p:grpSpPr>
          <p:sp>
            <p:nvSpPr>
              <p:cNvPr id="356" name="Pie 355"/>
              <p:cNvSpPr/>
              <p:nvPr/>
            </p:nvSpPr>
            <p:spPr>
              <a:xfrm rot="14400000">
                <a:off x="13030197" y="-2624793"/>
                <a:ext cx="1126895" cy="1126896"/>
              </a:xfrm>
              <a:prstGeom prst="pie">
                <a:avLst>
                  <a:gd name="adj1" fmla="val 0"/>
                  <a:gd name="adj2" fmla="val 7190987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57" name="Group 356"/>
              <p:cNvGrpSpPr/>
              <p:nvPr/>
            </p:nvGrpSpPr>
            <p:grpSpPr>
              <a:xfrm rot="10800000">
                <a:off x="13030200" y="-2630370"/>
                <a:ext cx="1126899" cy="1132473"/>
                <a:chOff x="13030196" y="-2630369"/>
                <a:chExt cx="1126899" cy="1132473"/>
              </a:xfrm>
            </p:grpSpPr>
            <p:sp>
              <p:nvSpPr>
                <p:cNvPr id="358" name="Oval 357"/>
                <p:cNvSpPr/>
                <p:nvPr/>
              </p:nvSpPr>
              <p:spPr>
                <a:xfrm>
                  <a:off x="13030196" y="-2624791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9" name="Pie 358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60" name="Pie 359"/>
                <p:cNvSpPr/>
                <p:nvPr/>
              </p:nvSpPr>
              <p:spPr>
                <a:xfrm rot="10800000">
                  <a:off x="13030200" y="-2629045"/>
                  <a:ext cx="1126895" cy="1126894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solidFill>
                  <a:schemeClr val="bg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grpSp>
        <p:nvGrpSpPr>
          <p:cNvPr id="361" name="Group 360"/>
          <p:cNvGrpSpPr/>
          <p:nvPr/>
        </p:nvGrpSpPr>
        <p:grpSpPr>
          <a:xfrm>
            <a:off x="7621993" y="3535071"/>
            <a:ext cx="587830" cy="592143"/>
            <a:chOff x="2251597" y="1999519"/>
            <a:chExt cx="848621" cy="854847"/>
          </a:xfrm>
        </p:grpSpPr>
        <p:sp>
          <p:nvSpPr>
            <p:cNvPr id="362" name="Oval 361"/>
            <p:cNvSpPr/>
            <p:nvPr/>
          </p:nvSpPr>
          <p:spPr>
            <a:xfrm>
              <a:off x="2251597" y="1999519"/>
              <a:ext cx="848618" cy="84861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63" name="Group 362"/>
            <p:cNvGrpSpPr/>
            <p:nvPr/>
          </p:nvGrpSpPr>
          <p:grpSpPr>
            <a:xfrm>
              <a:off x="2251597" y="2001547"/>
              <a:ext cx="848621" cy="852819"/>
              <a:chOff x="13030197" y="-2630369"/>
              <a:chExt cx="1126898" cy="1132472"/>
            </a:xfrm>
          </p:grpSpPr>
          <p:sp>
            <p:nvSpPr>
              <p:cNvPr id="364" name="Pie 363"/>
              <p:cNvSpPr/>
              <p:nvPr/>
            </p:nvSpPr>
            <p:spPr>
              <a:xfrm rot="14400000">
                <a:off x="13030197" y="-2624793"/>
                <a:ext cx="1126895" cy="1126895"/>
              </a:xfrm>
              <a:prstGeom prst="pie">
                <a:avLst>
                  <a:gd name="adj1" fmla="val 0"/>
                  <a:gd name="adj2" fmla="val 14399542"/>
                </a:avLst>
              </a:prstGeom>
              <a:solidFill>
                <a:srgbClr val="00CC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grpSp>
            <p:nvGrpSpPr>
              <p:cNvPr id="365" name="Group 364"/>
              <p:cNvGrpSpPr/>
              <p:nvPr/>
            </p:nvGrpSpPr>
            <p:grpSpPr>
              <a:xfrm rot="10800000">
                <a:off x="13030200" y="-2630369"/>
                <a:ext cx="1126895" cy="1132472"/>
                <a:chOff x="13030200" y="-2630369"/>
                <a:chExt cx="1126895" cy="1132472"/>
              </a:xfrm>
            </p:grpSpPr>
            <p:sp>
              <p:nvSpPr>
                <p:cNvPr id="366" name="Oval 365"/>
                <p:cNvSpPr/>
                <p:nvPr/>
              </p:nvSpPr>
              <p:spPr>
                <a:xfrm>
                  <a:off x="13030200" y="-2624792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7" name="Oval 366"/>
                <p:cNvSpPr/>
                <p:nvPr/>
              </p:nvSpPr>
              <p:spPr>
                <a:xfrm rot="10800000">
                  <a:off x="13030200" y="-2630369"/>
                  <a:ext cx="1126895" cy="1126895"/>
                </a:xfrm>
                <a:prstGeom prst="ellipse">
                  <a:avLst/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8" name="Pie 367"/>
                <p:cNvSpPr/>
                <p:nvPr/>
              </p:nvSpPr>
              <p:spPr>
                <a:xfrm rot="3600000">
                  <a:off x="13030200" y="-2630369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  <p:sp>
              <p:nvSpPr>
                <p:cNvPr id="369" name="Pie 368"/>
                <p:cNvSpPr/>
                <p:nvPr/>
              </p:nvSpPr>
              <p:spPr>
                <a:xfrm rot="10800000">
                  <a:off x="13030200" y="-2629045"/>
                  <a:ext cx="1126895" cy="1126895"/>
                </a:xfrm>
                <a:prstGeom prst="pie">
                  <a:avLst>
                    <a:gd name="adj1" fmla="val 0"/>
                    <a:gd name="adj2" fmla="val 7202186"/>
                  </a:avLst>
                </a:prstGeom>
                <a:noFill/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>
                    <a:solidFill>
                      <a:schemeClr val="tx1"/>
                    </a:solidFill>
                  </a:endParaRPr>
                </a:p>
              </p:txBody>
            </p:sp>
          </p:grpSp>
        </p:grpSp>
      </p:grpSp>
      <p:sp>
        <p:nvSpPr>
          <p:cNvPr id="383" name="TextBox 382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4" name="TextBox 38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sp>
        <p:nvSpPr>
          <p:cNvPr id="28" name="Freeform 27"/>
          <p:cNvSpPr/>
          <p:nvPr/>
        </p:nvSpPr>
        <p:spPr>
          <a:xfrm rot="16200000">
            <a:off x="438341" y="3185018"/>
            <a:ext cx="3258016" cy="338197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Freeform 42"/>
          <p:cNvSpPr/>
          <p:nvPr/>
        </p:nvSpPr>
        <p:spPr>
          <a:xfrm rot="16200000">
            <a:off x="5209960" y="3226886"/>
            <a:ext cx="3258016" cy="3381973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3053340" y="274412"/>
            <a:ext cx="3258015" cy="3381972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6345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49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3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4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8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9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7" grpId="0" animBg="1"/>
      <p:bldP spid="48" grpId="0" animBg="1"/>
      <p:bldP spid="49" grpId="0" animBg="1"/>
      <p:bldP spid="50" grpId="0" animBg="1"/>
      <p:bldP spid="68" grpId="0" animBg="1"/>
      <p:bldP spid="28" grpId="0" animBg="1"/>
      <p:bldP spid="28" grpId="1" animBg="1"/>
      <p:bldP spid="43" grpId="0" animBg="1"/>
      <p:bldP spid="43" grpId="1" animBg="1"/>
      <p:bldP spid="44" grpId="0" animBg="1"/>
      <p:bldP spid="44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34"/>
          <p:cNvSpPr/>
          <p:nvPr/>
        </p:nvSpPr>
        <p:spPr>
          <a:xfrm>
            <a:off x="7772400" y="206829"/>
            <a:ext cx="1143000" cy="93617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47" name="Oval 46"/>
          <p:cNvSpPr/>
          <p:nvPr/>
        </p:nvSpPr>
        <p:spPr>
          <a:xfrm>
            <a:off x="2574938" y="435427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3447208" y="2700550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4865914" y="3693647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5478614" y="4553984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2281023" y="3737302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3690255" y="887324"/>
            <a:ext cx="587830" cy="587830"/>
          </a:xfrm>
          <a:prstGeom prst="ellips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5" name="Group 44"/>
          <p:cNvGrpSpPr/>
          <p:nvPr/>
        </p:nvGrpSpPr>
        <p:grpSpPr>
          <a:xfrm>
            <a:off x="1468724" y="1402883"/>
            <a:ext cx="587829" cy="587829"/>
            <a:chOff x="457200" y="-3634962"/>
            <a:chExt cx="1126895" cy="1126895"/>
          </a:xfrm>
        </p:grpSpPr>
        <p:grpSp>
          <p:nvGrpSpPr>
            <p:cNvPr id="70" name="Group 6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73" name="Oval 7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Pie 7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71" name="Straight Connector 70"/>
            <p:cNvCxnSpPr>
              <a:stCxn id="73" idx="0"/>
              <a:endCxn id="7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>
              <a:stCxn id="73" idx="2"/>
              <a:endCxn id="7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7" name="Group 106"/>
          <p:cNvGrpSpPr/>
          <p:nvPr/>
        </p:nvGrpSpPr>
        <p:grpSpPr>
          <a:xfrm>
            <a:off x="3447208" y="5004346"/>
            <a:ext cx="587829" cy="587829"/>
            <a:chOff x="457200" y="-3634962"/>
            <a:chExt cx="1126895" cy="1126895"/>
          </a:xfrm>
        </p:grpSpPr>
        <p:grpSp>
          <p:nvGrpSpPr>
            <p:cNvPr id="108" name="Group 10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11" name="Oval 11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2" name="Pie 11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09" name="Straight Connector 108"/>
            <p:cNvCxnSpPr>
              <a:stCxn id="111" idx="0"/>
              <a:endCxn id="11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>
              <a:stCxn id="111" idx="2"/>
              <a:endCxn id="11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5" name="Group 144"/>
          <p:cNvGrpSpPr/>
          <p:nvPr/>
        </p:nvGrpSpPr>
        <p:grpSpPr>
          <a:xfrm>
            <a:off x="6354174" y="3399733"/>
            <a:ext cx="587829" cy="587829"/>
            <a:chOff x="457200" y="-3634962"/>
            <a:chExt cx="1126895" cy="1126895"/>
          </a:xfrm>
        </p:grpSpPr>
        <p:grpSp>
          <p:nvGrpSpPr>
            <p:cNvPr id="146" name="Group 145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49" name="Oval 148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Pie 149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47" name="Straight Connector 146"/>
            <p:cNvCxnSpPr>
              <a:stCxn id="149" idx="0"/>
              <a:endCxn id="149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/>
            <p:cNvCxnSpPr>
              <a:stCxn id="149" idx="2"/>
              <a:endCxn id="150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3" name="Group 182"/>
          <p:cNvGrpSpPr/>
          <p:nvPr/>
        </p:nvGrpSpPr>
        <p:grpSpPr>
          <a:xfrm>
            <a:off x="6572253" y="555171"/>
            <a:ext cx="587829" cy="587829"/>
            <a:chOff x="457200" y="-3634962"/>
            <a:chExt cx="1126895" cy="1126895"/>
          </a:xfrm>
        </p:grpSpPr>
        <p:grpSp>
          <p:nvGrpSpPr>
            <p:cNvPr id="184" name="Group 183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187" name="Oval 186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8" name="Pie 187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185" name="Straight Connector 184"/>
            <p:cNvCxnSpPr>
              <a:stCxn id="187" idx="0"/>
              <a:endCxn id="187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>
              <a:stCxn id="187" idx="2"/>
              <a:endCxn id="188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1" name="Group 220"/>
          <p:cNvGrpSpPr/>
          <p:nvPr/>
        </p:nvGrpSpPr>
        <p:grpSpPr>
          <a:xfrm>
            <a:off x="2555701" y="1925800"/>
            <a:ext cx="587829" cy="587829"/>
            <a:chOff x="457200" y="-3634962"/>
            <a:chExt cx="1126895" cy="1126895"/>
          </a:xfrm>
        </p:grpSpPr>
        <p:grpSp>
          <p:nvGrpSpPr>
            <p:cNvPr id="222" name="Group 221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225" name="Oval 224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6" name="Pie 225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223" name="Straight Connector 222"/>
            <p:cNvCxnSpPr>
              <a:stCxn id="225" idx="0"/>
              <a:endCxn id="225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4" name="Straight Connector 223"/>
            <p:cNvCxnSpPr>
              <a:stCxn id="225" idx="2"/>
              <a:endCxn id="226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9" name="Group 258"/>
          <p:cNvGrpSpPr/>
          <p:nvPr/>
        </p:nvGrpSpPr>
        <p:grpSpPr>
          <a:xfrm>
            <a:off x="6636812" y="1998414"/>
            <a:ext cx="587829" cy="587829"/>
            <a:chOff x="457200" y="-3634962"/>
            <a:chExt cx="1126895" cy="1126895"/>
          </a:xfrm>
        </p:grpSpPr>
        <p:grpSp>
          <p:nvGrpSpPr>
            <p:cNvPr id="260" name="Group 259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263" name="Oval 262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4" name="Pie 263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261" name="Straight Connector 260"/>
            <p:cNvCxnSpPr>
              <a:stCxn id="263" idx="0"/>
              <a:endCxn id="263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2" name="Straight Connector 261"/>
            <p:cNvCxnSpPr>
              <a:stCxn id="263" idx="2"/>
              <a:endCxn id="264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7" name="Group 296"/>
          <p:cNvGrpSpPr/>
          <p:nvPr/>
        </p:nvGrpSpPr>
        <p:grpSpPr>
          <a:xfrm>
            <a:off x="7621993" y="3459556"/>
            <a:ext cx="587829" cy="587829"/>
            <a:chOff x="457200" y="-3634962"/>
            <a:chExt cx="1126895" cy="1126895"/>
          </a:xfrm>
        </p:grpSpPr>
        <p:grpSp>
          <p:nvGrpSpPr>
            <p:cNvPr id="298" name="Group 297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301" name="Oval 300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2" name="Pie 301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299" name="Straight Connector 298"/>
            <p:cNvCxnSpPr>
              <a:stCxn id="301" idx="0"/>
              <a:endCxn id="301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0" name="Straight Connector 299"/>
            <p:cNvCxnSpPr>
              <a:stCxn id="301" idx="2"/>
              <a:endCxn id="302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5" name="Group 334"/>
          <p:cNvGrpSpPr/>
          <p:nvPr/>
        </p:nvGrpSpPr>
        <p:grpSpPr>
          <a:xfrm>
            <a:off x="3500132" y="3857299"/>
            <a:ext cx="587829" cy="587829"/>
            <a:chOff x="457200" y="-3634962"/>
            <a:chExt cx="1126895" cy="1126895"/>
          </a:xfrm>
        </p:grpSpPr>
        <p:grpSp>
          <p:nvGrpSpPr>
            <p:cNvPr id="336" name="Group 335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339" name="Oval 338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40" name="Pie 339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337" name="Straight Connector 336"/>
            <p:cNvCxnSpPr>
              <a:stCxn id="339" idx="0"/>
              <a:endCxn id="339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8" name="Straight Connector 337"/>
            <p:cNvCxnSpPr>
              <a:stCxn id="339" idx="2"/>
              <a:endCxn id="340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3" name="TextBox 382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4" name="TextBox 383"/>
          <p:cNvSpPr txBox="1"/>
          <p:nvPr/>
        </p:nvSpPr>
        <p:spPr>
          <a:xfrm>
            <a:off x="-8892" y="6581001"/>
            <a:ext cx="187904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hlinkClick r:id="rId2"/>
              </a:rPr>
              <a:t>www.stevewyborney.com</a:t>
            </a:r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</p:txBody>
      </p:sp>
      <p:grpSp>
        <p:nvGrpSpPr>
          <p:cNvPr id="380" name="Group 379"/>
          <p:cNvGrpSpPr/>
          <p:nvPr/>
        </p:nvGrpSpPr>
        <p:grpSpPr>
          <a:xfrm>
            <a:off x="5184700" y="380999"/>
            <a:ext cx="587829" cy="587829"/>
            <a:chOff x="457200" y="-3634962"/>
            <a:chExt cx="1126895" cy="1126895"/>
          </a:xfrm>
        </p:grpSpPr>
        <p:grpSp>
          <p:nvGrpSpPr>
            <p:cNvPr id="385" name="Group 384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388" name="Oval 387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9" name="Pie 388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386" name="Straight Connector 385"/>
            <p:cNvCxnSpPr>
              <a:stCxn id="388" idx="0"/>
              <a:endCxn id="388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7" name="Straight Connector 386"/>
            <p:cNvCxnSpPr>
              <a:stCxn id="388" idx="2"/>
              <a:endCxn id="389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0" name="Group 389"/>
          <p:cNvGrpSpPr/>
          <p:nvPr/>
        </p:nvGrpSpPr>
        <p:grpSpPr>
          <a:xfrm>
            <a:off x="4278085" y="1799263"/>
            <a:ext cx="587829" cy="587829"/>
            <a:chOff x="457200" y="-3634962"/>
            <a:chExt cx="1126895" cy="1126895"/>
          </a:xfrm>
        </p:grpSpPr>
        <p:grpSp>
          <p:nvGrpSpPr>
            <p:cNvPr id="391" name="Group 390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394" name="Oval 393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5" name="Pie 394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392" name="Straight Connector 391"/>
            <p:cNvCxnSpPr>
              <a:stCxn id="394" idx="0"/>
              <a:endCxn id="394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3" name="Straight Connector 392"/>
            <p:cNvCxnSpPr>
              <a:stCxn id="394" idx="2"/>
              <a:endCxn id="395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6" name="Group 395"/>
          <p:cNvGrpSpPr/>
          <p:nvPr/>
        </p:nvGrpSpPr>
        <p:grpSpPr>
          <a:xfrm>
            <a:off x="5213919" y="2771615"/>
            <a:ext cx="587829" cy="587829"/>
            <a:chOff x="457200" y="-3634962"/>
            <a:chExt cx="1126895" cy="1126895"/>
          </a:xfrm>
        </p:grpSpPr>
        <p:grpSp>
          <p:nvGrpSpPr>
            <p:cNvPr id="397" name="Group 396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400" name="Oval 399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1" name="Pie 400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398" name="Straight Connector 397"/>
            <p:cNvCxnSpPr>
              <a:stCxn id="400" idx="0"/>
              <a:endCxn id="400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9" name="Straight Connector 398"/>
            <p:cNvCxnSpPr>
              <a:stCxn id="400" idx="2"/>
              <a:endCxn id="401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02" name="Group 401"/>
          <p:cNvGrpSpPr/>
          <p:nvPr/>
        </p:nvGrpSpPr>
        <p:grpSpPr>
          <a:xfrm>
            <a:off x="5481142" y="1545771"/>
            <a:ext cx="587829" cy="587829"/>
            <a:chOff x="457200" y="-3634962"/>
            <a:chExt cx="1126895" cy="1126895"/>
          </a:xfrm>
        </p:grpSpPr>
        <p:grpSp>
          <p:nvGrpSpPr>
            <p:cNvPr id="403" name="Group 402"/>
            <p:cNvGrpSpPr/>
            <p:nvPr/>
          </p:nvGrpSpPr>
          <p:grpSpPr>
            <a:xfrm>
              <a:off x="457200" y="-3634962"/>
              <a:ext cx="1126895" cy="1126895"/>
              <a:chOff x="1270404" y="811874"/>
              <a:chExt cx="1126895" cy="1126895"/>
            </a:xfrm>
          </p:grpSpPr>
          <p:sp>
            <p:nvSpPr>
              <p:cNvPr id="406" name="Oval 405"/>
              <p:cNvSpPr/>
              <p:nvPr/>
            </p:nvSpPr>
            <p:spPr>
              <a:xfrm>
                <a:off x="1270404" y="811874"/>
                <a:ext cx="1126895" cy="1126895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7" name="Pie 406"/>
              <p:cNvSpPr/>
              <p:nvPr/>
            </p:nvSpPr>
            <p:spPr>
              <a:xfrm>
                <a:off x="1270404" y="811874"/>
                <a:ext cx="1126895" cy="1126895"/>
              </a:xfrm>
              <a:prstGeom prst="pie">
                <a:avLst>
                  <a:gd name="adj1" fmla="val 0"/>
                  <a:gd name="adj2" fmla="val 5435712"/>
                </a:avLst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</p:grpSp>
        <p:cxnSp>
          <p:nvCxnSpPr>
            <p:cNvPr id="404" name="Straight Connector 403"/>
            <p:cNvCxnSpPr>
              <a:stCxn id="406" idx="0"/>
              <a:endCxn id="406" idx="4"/>
            </p:cNvCxnSpPr>
            <p:nvPr/>
          </p:nvCxnSpPr>
          <p:spPr>
            <a:xfrm>
              <a:off x="1020648" y="-3634962"/>
              <a:ext cx="0" cy="1126895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5" name="Straight Connector 404"/>
            <p:cNvCxnSpPr>
              <a:stCxn id="406" idx="2"/>
              <a:endCxn id="407" idx="0"/>
            </p:cNvCxnSpPr>
            <p:nvPr/>
          </p:nvCxnSpPr>
          <p:spPr>
            <a:xfrm>
              <a:off x="457200" y="-3071514"/>
              <a:ext cx="1126895" cy="0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Freeform 42"/>
          <p:cNvSpPr/>
          <p:nvPr/>
        </p:nvSpPr>
        <p:spPr>
          <a:xfrm rot="16200000">
            <a:off x="4149705" y="176684"/>
            <a:ext cx="3245650" cy="336913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 43"/>
          <p:cNvSpPr/>
          <p:nvPr/>
        </p:nvSpPr>
        <p:spPr>
          <a:xfrm rot="16200000">
            <a:off x="1162133" y="3297701"/>
            <a:ext cx="3245650" cy="336913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rot="16200000">
            <a:off x="139815" y="150214"/>
            <a:ext cx="3245650" cy="336913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Freeform 38"/>
          <p:cNvSpPr/>
          <p:nvPr/>
        </p:nvSpPr>
        <p:spPr>
          <a:xfrm rot="16200000">
            <a:off x="5243343" y="3091306"/>
            <a:ext cx="3245650" cy="3369136"/>
          </a:xfrm>
          <a:custGeom>
            <a:avLst/>
            <a:gdLst>
              <a:gd name="connsiteX0" fmla="*/ 1686296 w 5427023"/>
              <a:gd name="connsiteY0" fmla="*/ 95002 h 4750130"/>
              <a:gd name="connsiteX1" fmla="*/ 2945080 w 5427023"/>
              <a:gd name="connsiteY1" fmla="*/ 0 h 4750130"/>
              <a:gd name="connsiteX2" fmla="*/ 2897579 w 5427023"/>
              <a:gd name="connsiteY2" fmla="*/ 1258784 h 4750130"/>
              <a:gd name="connsiteX3" fmla="*/ 3633849 w 5427023"/>
              <a:gd name="connsiteY3" fmla="*/ 1650670 h 4750130"/>
              <a:gd name="connsiteX4" fmla="*/ 4393870 w 5427023"/>
              <a:gd name="connsiteY4" fmla="*/ 985652 h 4750130"/>
              <a:gd name="connsiteX5" fmla="*/ 5118265 w 5427023"/>
              <a:gd name="connsiteY5" fmla="*/ 1662545 h 4750130"/>
              <a:gd name="connsiteX6" fmla="*/ 4263241 w 5427023"/>
              <a:gd name="connsiteY6" fmla="*/ 2529444 h 4750130"/>
              <a:gd name="connsiteX7" fmla="*/ 4429496 w 5427023"/>
              <a:gd name="connsiteY7" fmla="*/ 3360717 h 4750130"/>
              <a:gd name="connsiteX8" fmla="*/ 5427023 w 5427023"/>
              <a:gd name="connsiteY8" fmla="*/ 3515096 h 4750130"/>
              <a:gd name="connsiteX9" fmla="*/ 5284519 w 5427023"/>
              <a:gd name="connsiteY9" fmla="*/ 4714504 h 4750130"/>
              <a:gd name="connsiteX10" fmla="*/ 3586348 w 5427023"/>
              <a:gd name="connsiteY10" fmla="*/ 3800104 h 4750130"/>
              <a:gd name="connsiteX11" fmla="*/ 2743200 w 5427023"/>
              <a:gd name="connsiteY11" fmla="*/ 3740727 h 4750130"/>
              <a:gd name="connsiteX12" fmla="*/ 1995054 w 5427023"/>
              <a:gd name="connsiteY12" fmla="*/ 4750130 h 4750130"/>
              <a:gd name="connsiteX13" fmla="*/ 676893 w 5427023"/>
              <a:gd name="connsiteY13" fmla="*/ 4001984 h 4750130"/>
              <a:gd name="connsiteX14" fmla="*/ 2030680 w 5427023"/>
              <a:gd name="connsiteY14" fmla="*/ 2956956 h 4750130"/>
              <a:gd name="connsiteX15" fmla="*/ 1757548 w 5427023"/>
              <a:gd name="connsiteY15" fmla="*/ 2256312 h 4750130"/>
              <a:gd name="connsiteX16" fmla="*/ 0 w 5427023"/>
              <a:gd name="connsiteY16" fmla="*/ 2042556 h 4750130"/>
              <a:gd name="connsiteX17" fmla="*/ 178130 w 5427023"/>
              <a:gd name="connsiteY17" fmla="*/ 1151906 h 4750130"/>
              <a:gd name="connsiteX18" fmla="*/ 1650670 w 5427023"/>
              <a:gd name="connsiteY18" fmla="*/ 1472540 h 4750130"/>
              <a:gd name="connsiteX19" fmla="*/ 1995054 w 5427023"/>
              <a:gd name="connsiteY19" fmla="*/ 1128156 h 4750130"/>
              <a:gd name="connsiteX20" fmla="*/ 1686296 w 5427023"/>
              <a:gd name="connsiteY20" fmla="*/ 95002 h 4750130"/>
              <a:gd name="connsiteX0" fmla="*/ 1686296 w 5427023"/>
              <a:gd name="connsiteY0" fmla="*/ 199772 h 4854900"/>
              <a:gd name="connsiteX1" fmla="*/ 2945080 w 5427023"/>
              <a:gd name="connsiteY1" fmla="*/ 104770 h 4854900"/>
              <a:gd name="connsiteX2" fmla="*/ 2897579 w 5427023"/>
              <a:gd name="connsiteY2" fmla="*/ 1363554 h 4854900"/>
              <a:gd name="connsiteX3" fmla="*/ 3633849 w 5427023"/>
              <a:gd name="connsiteY3" fmla="*/ 1755440 h 4854900"/>
              <a:gd name="connsiteX4" fmla="*/ 4393870 w 5427023"/>
              <a:gd name="connsiteY4" fmla="*/ 1090422 h 4854900"/>
              <a:gd name="connsiteX5" fmla="*/ 5118265 w 5427023"/>
              <a:gd name="connsiteY5" fmla="*/ 1767315 h 4854900"/>
              <a:gd name="connsiteX6" fmla="*/ 4263241 w 5427023"/>
              <a:gd name="connsiteY6" fmla="*/ 2634214 h 4854900"/>
              <a:gd name="connsiteX7" fmla="*/ 4429496 w 5427023"/>
              <a:gd name="connsiteY7" fmla="*/ 3465487 h 4854900"/>
              <a:gd name="connsiteX8" fmla="*/ 5427023 w 5427023"/>
              <a:gd name="connsiteY8" fmla="*/ 3619866 h 4854900"/>
              <a:gd name="connsiteX9" fmla="*/ 5284519 w 5427023"/>
              <a:gd name="connsiteY9" fmla="*/ 4819274 h 4854900"/>
              <a:gd name="connsiteX10" fmla="*/ 3586348 w 5427023"/>
              <a:gd name="connsiteY10" fmla="*/ 3904874 h 4854900"/>
              <a:gd name="connsiteX11" fmla="*/ 2743200 w 5427023"/>
              <a:gd name="connsiteY11" fmla="*/ 3845497 h 4854900"/>
              <a:gd name="connsiteX12" fmla="*/ 1995054 w 5427023"/>
              <a:gd name="connsiteY12" fmla="*/ 4854900 h 4854900"/>
              <a:gd name="connsiteX13" fmla="*/ 676893 w 5427023"/>
              <a:gd name="connsiteY13" fmla="*/ 4106754 h 4854900"/>
              <a:gd name="connsiteX14" fmla="*/ 2030680 w 5427023"/>
              <a:gd name="connsiteY14" fmla="*/ 3061726 h 4854900"/>
              <a:gd name="connsiteX15" fmla="*/ 1757548 w 5427023"/>
              <a:gd name="connsiteY15" fmla="*/ 2361082 h 4854900"/>
              <a:gd name="connsiteX16" fmla="*/ 0 w 5427023"/>
              <a:gd name="connsiteY16" fmla="*/ 2147326 h 4854900"/>
              <a:gd name="connsiteX17" fmla="*/ 178130 w 5427023"/>
              <a:gd name="connsiteY17" fmla="*/ 1256676 h 4854900"/>
              <a:gd name="connsiteX18" fmla="*/ 1650670 w 5427023"/>
              <a:gd name="connsiteY18" fmla="*/ 1577310 h 4854900"/>
              <a:gd name="connsiteX19" fmla="*/ 1995054 w 5427023"/>
              <a:gd name="connsiteY19" fmla="*/ 1232926 h 4854900"/>
              <a:gd name="connsiteX20" fmla="*/ 1686296 w 5427023"/>
              <a:gd name="connsiteY20" fmla="*/ 199772 h 4854900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33849 w 5427023"/>
              <a:gd name="connsiteY3" fmla="*/ 1855015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427023"/>
              <a:gd name="connsiteY0" fmla="*/ 299347 h 4954475"/>
              <a:gd name="connsiteX1" fmla="*/ 2945080 w 5427023"/>
              <a:gd name="connsiteY1" fmla="*/ 204345 h 4954475"/>
              <a:gd name="connsiteX2" fmla="*/ 2897579 w 5427023"/>
              <a:gd name="connsiteY2" fmla="*/ 1463129 h 4954475"/>
              <a:gd name="connsiteX3" fmla="*/ 3610098 w 5427023"/>
              <a:gd name="connsiteY3" fmla="*/ 1819389 h 4954475"/>
              <a:gd name="connsiteX4" fmla="*/ 4393870 w 5427023"/>
              <a:gd name="connsiteY4" fmla="*/ 1189997 h 4954475"/>
              <a:gd name="connsiteX5" fmla="*/ 5118265 w 5427023"/>
              <a:gd name="connsiteY5" fmla="*/ 1866890 h 4954475"/>
              <a:gd name="connsiteX6" fmla="*/ 4263241 w 5427023"/>
              <a:gd name="connsiteY6" fmla="*/ 2733789 h 4954475"/>
              <a:gd name="connsiteX7" fmla="*/ 4429496 w 5427023"/>
              <a:gd name="connsiteY7" fmla="*/ 3565062 h 4954475"/>
              <a:gd name="connsiteX8" fmla="*/ 5427023 w 5427023"/>
              <a:gd name="connsiteY8" fmla="*/ 3719441 h 4954475"/>
              <a:gd name="connsiteX9" fmla="*/ 5284519 w 5427023"/>
              <a:gd name="connsiteY9" fmla="*/ 4918849 h 4954475"/>
              <a:gd name="connsiteX10" fmla="*/ 3586348 w 5427023"/>
              <a:gd name="connsiteY10" fmla="*/ 4004449 h 4954475"/>
              <a:gd name="connsiteX11" fmla="*/ 2743200 w 5427023"/>
              <a:gd name="connsiteY11" fmla="*/ 3945072 h 4954475"/>
              <a:gd name="connsiteX12" fmla="*/ 1995054 w 5427023"/>
              <a:gd name="connsiteY12" fmla="*/ 4954475 h 4954475"/>
              <a:gd name="connsiteX13" fmla="*/ 676893 w 5427023"/>
              <a:gd name="connsiteY13" fmla="*/ 4206329 h 4954475"/>
              <a:gd name="connsiteX14" fmla="*/ 2030680 w 5427023"/>
              <a:gd name="connsiteY14" fmla="*/ 3161301 h 4954475"/>
              <a:gd name="connsiteX15" fmla="*/ 1757548 w 5427023"/>
              <a:gd name="connsiteY15" fmla="*/ 2460657 h 4954475"/>
              <a:gd name="connsiteX16" fmla="*/ 0 w 5427023"/>
              <a:gd name="connsiteY16" fmla="*/ 2246901 h 4954475"/>
              <a:gd name="connsiteX17" fmla="*/ 178130 w 5427023"/>
              <a:gd name="connsiteY17" fmla="*/ 1356251 h 4954475"/>
              <a:gd name="connsiteX18" fmla="*/ 1650670 w 5427023"/>
              <a:gd name="connsiteY18" fmla="*/ 1676885 h 4954475"/>
              <a:gd name="connsiteX19" fmla="*/ 1995054 w 5427023"/>
              <a:gd name="connsiteY19" fmla="*/ 1332501 h 4954475"/>
              <a:gd name="connsiteX20" fmla="*/ 1686296 w 5427023"/>
              <a:gd name="connsiteY20" fmla="*/ 299347 h 4954475"/>
              <a:gd name="connsiteX0" fmla="*/ 1686296 w 5609073"/>
              <a:gd name="connsiteY0" fmla="*/ 299347 h 4954475"/>
              <a:gd name="connsiteX1" fmla="*/ 2945080 w 5609073"/>
              <a:gd name="connsiteY1" fmla="*/ 204345 h 4954475"/>
              <a:gd name="connsiteX2" fmla="*/ 2897579 w 5609073"/>
              <a:gd name="connsiteY2" fmla="*/ 1463129 h 4954475"/>
              <a:gd name="connsiteX3" fmla="*/ 3610098 w 5609073"/>
              <a:gd name="connsiteY3" fmla="*/ 1819389 h 4954475"/>
              <a:gd name="connsiteX4" fmla="*/ 4393870 w 5609073"/>
              <a:gd name="connsiteY4" fmla="*/ 1189997 h 4954475"/>
              <a:gd name="connsiteX5" fmla="*/ 5118265 w 5609073"/>
              <a:gd name="connsiteY5" fmla="*/ 1866890 h 4954475"/>
              <a:gd name="connsiteX6" fmla="*/ 4263241 w 5609073"/>
              <a:gd name="connsiteY6" fmla="*/ 2733789 h 4954475"/>
              <a:gd name="connsiteX7" fmla="*/ 4429496 w 5609073"/>
              <a:gd name="connsiteY7" fmla="*/ 3565062 h 4954475"/>
              <a:gd name="connsiteX8" fmla="*/ 5427023 w 5609073"/>
              <a:gd name="connsiteY8" fmla="*/ 3719441 h 4954475"/>
              <a:gd name="connsiteX9" fmla="*/ 5284519 w 5609073"/>
              <a:gd name="connsiteY9" fmla="*/ 4918849 h 4954475"/>
              <a:gd name="connsiteX10" fmla="*/ 3586348 w 5609073"/>
              <a:gd name="connsiteY10" fmla="*/ 4004449 h 4954475"/>
              <a:gd name="connsiteX11" fmla="*/ 2743200 w 5609073"/>
              <a:gd name="connsiteY11" fmla="*/ 3945072 h 4954475"/>
              <a:gd name="connsiteX12" fmla="*/ 1995054 w 5609073"/>
              <a:gd name="connsiteY12" fmla="*/ 4954475 h 4954475"/>
              <a:gd name="connsiteX13" fmla="*/ 676893 w 5609073"/>
              <a:gd name="connsiteY13" fmla="*/ 4206329 h 4954475"/>
              <a:gd name="connsiteX14" fmla="*/ 2030680 w 5609073"/>
              <a:gd name="connsiteY14" fmla="*/ 3161301 h 4954475"/>
              <a:gd name="connsiteX15" fmla="*/ 1757548 w 5609073"/>
              <a:gd name="connsiteY15" fmla="*/ 2460657 h 4954475"/>
              <a:gd name="connsiteX16" fmla="*/ 0 w 5609073"/>
              <a:gd name="connsiteY16" fmla="*/ 2246901 h 4954475"/>
              <a:gd name="connsiteX17" fmla="*/ 178130 w 5609073"/>
              <a:gd name="connsiteY17" fmla="*/ 1356251 h 4954475"/>
              <a:gd name="connsiteX18" fmla="*/ 1650670 w 5609073"/>
              <a:gd name="connsiteY18" fmla="*/ 1676885 h 4954475"/>
              <a:gd name="connsiteX19" fmla="*/ 1995054 w 5609073"/>
              <a:gd name="connsiteY19" fmla="*/ 1332501 h 4954475"/>
              <a:gd name="connsiteX20" fmla="*/ 1686296 w 5609073"/>
              <a:gd name="connsiteY20" fmla="*/ 299347 h 4954475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5036684"/>
              <a:gd name="connsiteX1" fmla="*/ 2945080 w 5623916"/>
              <a:gd name="connsiteY1" fmla="*/ 204345 h 5036684"/>
              <a:gd name="connsiteX2" fmla="*/ 2897579 w 5623916"/>
              <a:gd name="connsiteY2" fmla="*/ 1463129 h 5036684"/>
              <a:gd name="connsiteX3" fmla="*/ 3610098 w 5623916"/>
              <a:gd name="connsiteY3" fmla="*/ 1819389 h 5036684"/>
              <a:gd name="connsiteX4" fmla="*/ 4393870 w 5623916"/>
              <a:gd name="connsiteY4" fmla="*/ 1189997 h 5036684"/>
              <a:gd name="connsiteX5" fmla="*/ 5118265 w 5623916"/>
              <a:gd name="connsiteY5" fmla="*/ 1866890 h 5036684"/>
              <a:gd name="connsiteX6" fmla="*/ 4263241 w 5623916"/>
              <a:gd name="connsiteY6" fmla="*/ 2733789 h 5036684"/>
              <a:gd name="connsiteX7" fmla="*/ 4429496 w 5623916"/>
              <a:gd name="connsiteY7" fmla="*/ 3565062 h 5036684"/>
              <a:gd name="connsiteX8" fmla="*/ 5427023 w 5623916"/>
              <a:gd name="connsiteY8" fmla="*/ 3719441 h 5036684"/>
              <a:gd name="connsiteX9" fmla="*/ 5284519 w 5623916"/>
              <a:gd name="connsiteY9" fmla="*/ 4918849 h 5036684"/>
              <a:gd name="connsiteX10" fmla="*/ 3586348 w 5623916"/>
              <a:gd name="connsiteY10" fmla="*/ 4004449 h 5036684"/>
              <a:gd name="connsiteX11" fmla="*/ 2743200 w 5623916"/>
              <a:gd name="connsiteY11" fmla="*/ 3945072 h 5036684"/>
              <a:gd name="connsiteX12" fmla="*/ 1995054 w 5623916"/>
              <a:gd name="connsiteY12" fmla="*/ 4954475 h 5036684"/>
              <a:gd name="connsiteX13" fmla="*/ 676893 w 5623916"/>
              <a:gd name="connsiteY13" fmla="*/ 4206329 h 5036684"/>
              <a:gd name="connsiteX14" fmla="*/ 2030680 w 5623916"/>
              <a:gd name="connsiteY14" fmla="*/ 3161301 h 5036684"/>
              <a:gd name="connsiteX15" fmla="*/ 1757548 w 5623916"/>
              <a:gd name="connsiteY15" fmla="*/ 2460657 h 5036684"/>
              <a:gd name="connsiteX16" fmla="*/ 0 w 5623916"/>
              <a:gd name="connsiteY16" fmla="*/ 2246901 h 5036684"/>
              <a:gd name="connsiteX17" fmla="*/ 178130 w 5623916"/>
              <a:gd name="connsiteY17" fmla="*/ 1356251 h 5036684"/>
              <a:gd name="connsiteX18" fmla="*/ 1650670 w 5623916"/>
              <a:gd name="connsiteY18" fmla="*/ 1676885 h 5036684"/>
              <a:gd name="connsiteX19" fmla="*/ 1995054 w 5623916"/>
              <a:gd name="connsiteY19" fmla="*/ 1332501 h 5036684"/>
              <a:gd name="connsiteX20" fmla="*/ 1686296 w 5623916"/>
              <a:gd name="connsiteY20" fmla="*/ 299347 h 5036684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686296 w 5623916"/>
              <a:gd name="connsiteY0" fmla="*/ 299347 h 4965543"/>
              <a:gd name="connsiteX1" fmla="*/ 2945080 w 5623916"/>
              <a:gd name="connsiteY1" fmla="*/ 204345 h 4965543"/>
              <a:gd name="connsiteX2" fmla="*/ 2897579 w 5623916"/>
              <a:gd name="connsiteY2" fmla="*/ 1463129 h 4965543"/>
              <a:gd name="connsiteX3" fmla="*/ 3610098 w 5623916"/>
              <a:gd name="connsiteY3" fmla="*/ 1819389 h 4965543"/>
              <a:gd name="connsiteX4" fmla="*/ 4393870 w 5623916"/>
              <a:gd name="connsiteY4" fmla="*/ 1189997 h 4965543"/>
              <a:gd name="connsiteX5" fmla="*/ 5118265 w 5623916"/>
              <a:gd name="connsiteY5" fmla="*/ 1866890 h 4965543"/>
              <a:gd name="connsiteX6" fmla="*/ 4263241 w 5623916"/>
              <a:gd name="connsiteY6" fmla="*/ 2733789 h 4965543"/>
              <a:gd name="connsiteX7" fmla="*/ 4429496 w 5623916"/>
              <a:gd name="connsiteY7" fmla="*/ 3565062 h 4965543"/>
              <a:gd name="connsiteX8" fmla="*/ 5427023 w 5623916"/>
              <a:gd name="connsiteY8" fmla="*/ 3719441 h 4965543"/>
              <a:gd name="connsiteX9" fmla="*/ 5284519 w 5623916"/>
              <a:gd name="connsiteY9" fmla="*/ 4918849 h 4965543"/>
              <a:gd name="connsiteX10" fmla="*/ 3586348 w 5623916"/>
              <a:gd name="connsiteY10" fmla="*/ 4004449 h 4965543"/>
              <a:gd name="connsiteX11" fmla="*/ 2743200 w 5623916"/>
              <a:gd name="connsiteY11" fmla="*/ 3945072 h 4965543"/>
              <a:gd name="connsiteX12" fmla="*/ 1995054 w 5623916"/>
              <a:gd name="connsiteY12" fmla="*/ 4954475 h 4965543"/>
              <a:gd name="connsiteX13" fmla="*/ 676893 w 5623916"/>
              <a:gd name="connsiteY13" fmla="*/ 4206329 h 4965543"/>
              <a:gd name="connsiteX14" fmla="*/ 2030680 w 5623916"/>
              <a:gd name="connsiteY14" fmla="*/ 3161301 h 4965543"/>
              <a:gd name="connsiteX15" fmla="*/ 1757548 w 5623916"/>
              <a:gd name="connsiteY15" fmla="*/ 2460657 h 4965543"/>
              <a:gd name="connsiteX16" fmla="*/ 0 w 5623916"/>
              <a:gd name="connsiteY16" fmla="*/ 2246901 h 4965543"/>
              <a:gd name="connsiteX17" fmla="*/ 178130 w 5623916"/>
              <a:gd name="connsiteY17" fmla="*/ 1356251 h 4965543"/>
              <a:gd name="connsiteX18" fmla="*/ 1650670 w 5623916"/>
              <a:gd name="connsiteY18" fmla="*/ 1676885 h 4965543"/>
              <a:gd name="connsiteX19" fmla="*/ 1995054 w 5623916"/>
              <a:gd name="connsiteY19" fmla="*/ 1332501 h 4965543"/>
              <a:gd name="connsiteX20" fmla="*/ 1686296 w 5623916"/>
              <a:gd name="connsiteY20" fmla="*/ 299347 h 4965543"/>
              <a:gd name="connsiteX0" fmla="*/ 1961811 w 5899431"/>
              <a:gd name="connsiteY0" fmla="*/ 299347 h 4965543"/>
              <a:gd name="connsiteX1" fmla="*/ 3220595 w 5899431"/>
              <a:gd name="connsiteY1" fmla="*/ 204345 h 4965543"/>
              <a:gd name="connsiteX2" fmla="*/ 3173094 w 5899431"/>
              <a:gd name="connsiteY2" fmla="*/ 1463129 h 4965543"/>
              <a:gd name="connsiteX3" fmla="*/ 3885613 w 5899431"/>
              <a:gd name="connsiteY3" fmla="*/ 1819389 h 4965543"/>
              <a:gd name="connsiteX4" fmla="*/ 4669385 w 5899431"/>
              <a:gd name="connsiteY4" fmla="*/ 1189997 h 4965543"/>
              <a:gd name="connsiteX5" fmla="*/ 5393780 w 5899431"/>
              <a:gd name="connsiteY5" fmla="*/ 1866890 h 4965543"/>
              <a:gd name="connsiteX6" fmla="*/ 4538756 w 5899431"/>
              <a:gd name="connsiteY6" fmla="*/ 2733789 h 4965543"/>
              <a:gd name="connsiteX7" fmla="*/ 4705011 w 5899431"/>
              <a:gd name="connsiteY7" fmla="*/ 3565062 h 4965543"/>
              <a:gd name="connsiteX8" fmla="*/ 5702538 w 5899431"/>
              <a:gd name="connsiteY8" fmla="*/ 3719441 h 4965543"/>
              <a:gd name="connsiteX9" fmla="*/ 5560034 w 5899431"/>
              <a:gd name="connsiteY9" fmla="*/ 4918849 h 4965543"/>
              <a:gd name="connsiteX10" fmla="*/ 3861863 w 5899431"/>
              <a:gd name="connsiteY10" fmla="*/ 4004449 h 4965543"/>
              <a:gd name="connsiteX11" fmla="*/ 3018715 w 5899431"/>
              <a:gd name="connsiteY11" fmla="*/ 3945072 h 4965543"/>
              <a:gd name="connsiteX12" fmla="*/ 2270569 w 5899431"/>
              <a:gd name="connsiteY12" fmla="*/ 4954475 h 4965543"/>
              <a:gd name="connsiteX13" fmla="*/ 952408 w 5899431"/>
              <a:gd name="connsiteY13" fmla="*/ 4206329 h 4965543"/>
              <a:gd name="connsiteX14" fmla="*/ 2306195 w 5899431"/>
              <a:gd name="connsiteY14" fmla="*/ 3161301 h 4965543"/>
              <a:gd name="connsiteX15" fmla="*/ 2033063 w 5899431"/>
              <a:gd name="connsiteY15" fmla="*/ 2460657 h 4965543"/>
              <a:gd name="connsiteX16" fmla="*/ 275515 w 5899431"/>
              <a:gd name="connsiteY16" fmla="*/ 2246901 h 4965543"/>
              <a:gd name="connsiteX17" fmla="*/ 453645 w 5899431"/>
              <a:gd name="connsiteY17" fmla="*/ 1356251 h 4965543"/>
              <a:gd name="connsiteX18" fmla="*/ 1926185 w 5899431"/>
              <a:gd name="connsiteY18" fmla="*/ 1676885 h 4965543"/>
              <a:gd name="connsiteX19" fmla="*/ 2270569 w 5899431"/>
              <a:gd name="connsiteY19" fmla="*/ 1332501 h 4965543"/>
              <a:gd name="connsiteX20" fmla="*/ 1961811 w 5899431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299347 h 4965543"/>
              <a:gd name="connsiteX1" fmla="*/ 3140880 w 5819716"/>
              <a:gd name="connsiteY1" fmla="*/ 204345 h 4965543"/>
              <a:gd name="connsiteX2" fmla="*/ 3093379 w 5819716"/>
              <a:gd name="connsiteY2" fmla="*/ 1463129 h 4965543"/>
              <a:gd name="connsiteX3" fmla="*/ 3805898 w 5819716"/>
              <a:gd name="connsiteY3" fmla="*/ 1819389 h 4965543"/>
              <a:gd name="connsiteX4" fmla="*/ 4589670 w 5819716"/>
              <a:gd name="connsiteY4" fmla="*/ 1189997 h 4965543"/>
              <a:gd name="connsiteX5" fmla="*/ 5314065 w 5819716"/>
              <a:gd name="connsiteY5" fmla="*/ 1866890 h 4965543"/>
              <a:gd name="connsiteX6" fmla="*/ 4459041 w 5819716"/>
              <a:gd name="connsiteY6" fmla="*/ 2733789 h 4965543"/>
              <a:gd name="connsiteX7" fmla="*/ 4625296 w 5819716"/>
              <a:gd name="connsiteY7" fmla="*/ 3565062 h 4965543"/>
              <a:gd name="connsiteX8" fmla="*/ 5622823 w 5819716"/>
              <a:gd name="connsiteY8" fmla="*/ 3719441 h 4965543"/>
              <a:gd name="connsiteX9" fmla="*/ 5480319 w 5819716"/>
              <a:gd name="connsiteY9" fmla="*/ 4918849 h 4965543"/>
              <a:gd name="connsiteX10" fmla="*/ 3782148 w 5819716"/>
              <a:gd name="connsiteY10" fmla="*/ 4004449 h 4965543"/>
              <a:gd name="connsiteX11" fmla="*/ 2939000 w 5819716"/>
              <a:gd name="connsiteY11" fmla="*/ 3945072 h 4965543"/>
              <a:gd name="connsiteX12" fmla="*/ 2190854 w 5819716"/>
              <a:gd name="connsiteY12" fmla="*/ 4954475 h 4965543"/>
              <a:gd name="connsiteX13" fmla="*/ 872693 w 5819716"/>
              <a:gd name="connsiteY13" fmla="*/ 4206329 h 4965543"/>
              <a:gd name="connsiteX14" fmla="*/ 2226480 w 5819716"/>
              <a:gd name="connsiteY14" fmla="*/ 3161301 h 4965543"/>
              <a:gd name="connsiteX15" fmla="*/ 1953348 w 5819716"/>
              <a:gd name="connsiteY15" fmla="*/ 2460657 h 4965543"/>
              <a:gd name="connsiteX16" fmla="*/ 195800 w 5819716"/>
              <a:gd name="connsiteY16" fmla="*/ 2246901 h 4965543"/>
              <a:gd name="connsiteX17" fmla="*/ 373930 w 5819716"/>
              <a:gd name="connsiteY17" fmla="*/ 1356251 h 4965543"/>
              <a:gd name="connsiteX18" fmla="*/ 1846470 w 5819716"/>
              <a:gd name="connsiteY18" fmla="*/ 1676885 h 4965543"/>
              <a:gd name="connsiteX19" fmla="*/ 2190854 w 5819716"/>
              <a:gd name="connsiteY19" fmla="*/ 1332501 h 4965543"/>
              <a:gd name="connsiteX20" fmla="*/ 1882096 w 5819716"/>
              <a:gd name="connsiteY20" fmla="*/ 299347 h 49655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3805898 w 5819716"/>
              <a:gd name="connsiteY3" fmla="*/ 170078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80747 h 4846943"/>
              <a:gd name="connsiteX1" fmla="*/ 3140880 w 5819716"/>
              <a:gd name="connsiteY1" fmla="*/ 85745 h 4846943"/>
              <a:gd name="connsiteX2" fmla="*/ 3402137 w 5819716"/>
              <a:gd name="connsiteY2" fmla="*/ 1083271 h 4846943"/>
              <a:gd name="connsiteX3" fmla="*/ 4043405 w 5819716"/>
              <a:gd name="connsiteY3" fmla="*/ 1344529 h 4846943"/>
              <a:gd name="connsiteX4" fmla="*/ 4589670 w 5819716"/>
              <a:gd name="connsiteY4" fmla="*/ 1071397 h 4846943"/>
              <a:gd name="connsiteX5" fmla="*/ 5314065 w 5819716"/>
              <a:gd name="connsiteY5" fmla="*/ 1748290 h 4846943"/>
              <a:gd name="connsiteX6" fmla="*/ 4459041 w 5819716"/>
              <a:gd name="connsiteY6" fmla="*/ 2615189 h 4846943"/>
              <a:gd name="connsiteX7" fmla="*/ 4625296 w 5819716"/>
              <a:gd name="connsiteY7" fmla="*/ 3446462 h 4846943"/>
              <a:gd name="connsiteX8" fmla="*/ 5622823 w 5819716"/>
              <a:gd name="connsiteY8" fmla="*/ 3600841 h 4846943"/>
              <a:gd name="connsiteX9" fmla="*/ 5480319 w 5819716"/>
              <a:gd name="connsiteY9" fmla="*/ 4800249 h 4846943"/>
              <a:gd name="connsiteX10" fmla="*/ 3782148 w 5819716"/>
              <a:gd name="connsiteY10" fmla="*/ 3885849 h 4846943"/>
              <a:gd name="connsiteX11" fmla="*/ 2939000 w 5819716"/>
              <a:gd name="connsiteY11" fmla="*/ 3826472 h 4846943"/>
              <a:gd name="connsiteX12" fmla="*/ 2190854 w 5819716"/>
              <a:gd name="connsiteY12" fmla="*/ 4835875 h 4846943"/>
              <a:gd name="connsiteX13" fmla="*/ 872693 w 5819716"/>
              <a:gd name="connsiteY13" fmla="*/ 4087729 h 4846943"/>
              <a:gd name="connsiteX14" fmla="*/ 2226480 w 5819716"/>
              <a:gd name="connsiteY14" fmla="*/ 3042701 h 4846943"/>
              <a:gd name="connsiteX15" fmla="*/ 1953348 w 5819716"/>
              <a:gd name="connsiteY15" fmla="*/ 2342057 h 4846943"/>
              <a:gd name="connsiteX16" fmla="*/ 195800 w 5819716"/>
              <a:gd name="connsiteY16" fmla="*/ 2128301 h 4846943"/>
              <a:gd name="connsiteX17" fmla="*/ 373930 w 5819716"/>
              <a:gd name="connsiteY17" fmla="*/ 1237651 h 4846943"/>
              <a:gd name="connsiteX18" fmla="*/ 1846470 w 5819716"/>
              <a:gd name="connsiteY18" fmla="*/ 1558285 h 4846943"/>
              <a:gd name="connsiteX19" fmla="*/ 2190854 w 5819716"/>
              <a:gd name="connsiteY19" fmla="*/ 1213901 h 4846943"/>
              <a:gd name="connsiteX20" fmla="*/ 1882096 w 5819716"/>
              <a:gd name="connsiteY20" fmla="*/ 180747 h 4846943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314065 w 5819716"/>
              <a:gd name="connsiteY5" fmla="*/ 1742268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459041 w 5819716"/>
              <a:gd name="connsiteY6" fmla="*/ 2609167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19716"/>
              <a:gd name="connsiteY0" fmla="*/ 174725 h 4840921"/>
              <a:gd name="connsiteX1" fmla="*/ 3140880 w 5819716"/>
              <a:gd name="connsiteY1" fmla="*/ 79723 h 4840921"/>
              <a:gd name="connsiteX2" fmla="*/ 3509015 w 5819716"/>
              <a:gd name="connsiteY2" fmla="*/ 994122 h 4840921"/>
              <a:gd name="connsiteX3" fmla="*/ 4043405 w 5819716"/>
              <a:gd name="connsiteY3" fmla="*/ 1338507 h 4840921"/>
              <a:gd name="connsiteX4" fmla="*/ 4589670 w 5819716"/>
              <a:gd name="connsiteY4" fmla="*/ 1065375 h 4840921"/>
              <a:gd name="connsiteX5" fmla="*/ 5183436 w 5819716"/>
              <a:gd name="connsiteY5" fmla="*/ 2003525 h 4840921"/>
              <a:gd name="connsiteX6" fmla="*/ 4637171 w 5819716"/>
              <a:gd name="connsiteY6" fmla="*/ 2727920 h 4840921"/>
              <a:gd name="connsiteX7" fmla="*/ 4625296 w 5819716"/>
              <a:gd name="connsiteY7" fmla="*/ 3440440 h 4840921"/>
              <a:gd name="connsiteX8" fmla="*/ 5622823 w 5819716"/>
              <a:gd name="connsiteY8" fmla="*/ 3594819 h 4840921"/>
              <a:gd name="connsiteX9" fmla="*/ 5480319 w 5819716"/>
              <a:gd name="connsiteY9" fmla="*/ 4794227 h 4840921"/>
              <a:gd name="connsiteX10" fmla="*/ 3782148 w 5819716"/>
              <a:gd name="connsiteY10" fmla="*/ 3879827 h 4840921"/>
              <a:gd name="connsiteX11" fmla="*/ 2939000 w 5819716"/>
              <a:gd name="connsiteY11" fmla="*/ 3820450 h 4840921"/>
              <a:gd name="connsiteX12" fmla="*/ 2190854 w 5819716"/>
              <a:gd name="connsiteY12" fmla="*/ 4829853 h 4840921"/>
              <a:gd name="connsiteX13" fmla="*/ 872693 w 5819716"/>
              <a:gd name="connsiteY13" fmla="*/ 4081707 h 4840921"/>
              <a:gd name="connsiteX14" fmla="*/ 2226480 w 5819716"/>
              <a:gd name="connsiteY14" fmla="*/ 3036679 h 4840921"/>
              <a:gd name="connsiteX15" fmla="*/ 1953348 w 5819716"/>
              <a:gd name="connsiteY15" fmla="*/ 2336035 h 4840921"/>
              <a:gd name="connsiteX16" fmla="*/ 195800 w 5819716"/>
              <a:gd name="connsiteY16" fmla="*/ 2122279 h 4840921"/>
              <a:gd name="connsiteX17" fmla="*/ 373930 w 5819716"/>
              <a:gd name="connsiteY17" fmla="*/ 1231629 h 4840921"/>
              <a:gd name="connsiteX18" fmla="*/ 1846470 w 5819716"/>
              <a:gd name="connsiteY18" fmla="*/ 1552263 h 4840921"/>
              <a:gd name="connsiteX19" fmla="*/ 2190854 w 5819716"/>
              <a:gd name="connsiteY19" fmla="*/ 1207879 h 4840921"/>
              <a:gd name="connsiteX20" fmla="*/ 1882096 w 5819716"/>
              <a:gd name="connsiteY20" fmla="*/ 174725 h 4840921"/>
              <a:gd name="connsiteX0" fmla="*/ 1882096 w 5809832"/>
              <a:gd name="connsiteY0" fmla="*/ 174725 h 4841399"/>
              <a:gd name="connsiteX1" fmla="*/ 3140880 w 5809832"/>
              <a:gd name="connsiteY1" fmla="*/ 79723 h 4841399"/>
              <a:gd name="connsiteX2" fmla="*/ 3509015 w 5809832"/>
              <a:gd name="connsiteY2" fmla="*/ 994122 h 4841399"/>
              <a:gd name="connsiteX3" fmla="*/ 4043405 w 5809832"/>
              <a:gd name="connsiteY3" fmla="*/ 1338507 h 4841399"/>
              <a:gd name="connsiteX4" fmla="*/ 4589670 w 5809832"/>
              <a:gd name="connsiteY4" fmla="*/ 1065375 h 4841399"/>
              <a:gd name="connsiteX5" fmla="*/ 5183436 w 5809832"/>
              <a:gd name="connsiteY5" fmla="*/ 2003525 h 4841399"/>
              <a:gd name="connsiteX6" fmla="*/ 4637171 w 5809832"/>
              <a:gd name="connsiteY6" fmla="*/ 2727920 h 4841399"/>
              <a:gd name="connsiteX7" fmla="*/ 4803426 w 5809832"/>
              <a:gd name="connsiteY7" fmla="*/ 3345437 h 4841399"/>
              <a:gd name="connsiteX8" fmla="*/ 5622823 w 5809832"/>
              <a:gd name="connsiteY8" fmla="*/ 3594819 h 4841399"/>
              <a:gd name="connsiteX9" fmla="*/ 5480319 w 5809832"/>
              <a:gd name="connsiteY9" fmla="*/ 4794227 h 4841399"/>
              <a:gd name="connsiteX10" fmla="*/ 3782148 w 5809832"/>
              <a:gd name="connsiteY10" fmla="*/ 3879827 h 4841399"/>
              <a:gd name="connsiteX11" fmla="*/ 2939000 w 5809832"/>
              <a:gd name="connsiteY11" fmla="*/ 3820450 h 4841399"/>
              <a:gd name="connsiteX12" fmla="*/ 2190854 w 5809832"/>
              <a:gd name="connsiteY12" fmla="*/ 4829853 h 4841399"/>
              <a:gd name="connsiteX13" fmla="*/ 872693 w 5809832"/>
              <a:gd name="connsiteY13" fmla="*/ 4081707 h 4841399"/>
              <a:gd name="connsiteX14" fmla="*/ 2226480 w 5809832"/>
              <a:gd name="connsiteY14" fmla="*/ 3036679 h 4841399"/>
              <a:gd name="connsiteX15" fmla="*/ 1953348 w 5809832"/>
              <a:gd name="connsiteY15" fmla="*/ 2336035 h 4841399"/>
              <a:gd name="connsiteX16" fmla="*/ 195800 w 5809832"/>
              <a:gd name="connsiteY16" fmla="*/ 2122279 h 4841399"/>
              <a:gd name="connsiteX17" fmla="*/ 373930 w 5809832"/>
              <a:gd name="connsiteY17" fmla="*/ 1231629 h 4841399"/>
              <a:gd name="connsiteX18" fmla="*/ 1846470 w 5809832"/>
              <a:gd name="connsiteY18" fmla="*/ 1552263 h 4841399"/>
              <a:gd name="connsiteX19" fmla="*/ 2190854 w 5809832"/>
              <a:gd name="connsiteY19" fmla="*/ 1207879 h 4841399"/>
              <a:gd name="connsiteX20" fmla="*/ 1882096 w 5809832"/>
              <a:gd name="connsiteY20" fmla="*/ 174725 h 4841399"/>
              <a:gd name="connsiteX0" fmla="*/ 1882096 w 5704276"/>
              <a:gd name="connsiteY0" fmla="*/ 174725 h 4832827"/>
              <a:gd name="connsiteX1" fmla="*/ 3140880 w 5704276"/>
              <a:gd name="connsiteY1" fmla="*/ 79723 h 4832827"/>
              <a:gd name="connsiteX2" fmla="*/ 3509015 w 5704276"/>
              <a:gd name="connsiteY2" fmla="*/ 994122 h 4832827"/>
              <a:gd name="connsiteX3" fmla="*/ 4043405 w 5704276"/>
              <a:gd name="connsiteY3" fmla="*/ 1338507 h 4832827"/>
              <a:gd name="connsiteX4" fmla="*/ 4589670 w 5704276"/>
              <a:gd name="connsiteY4" fmla="*/ 1065375 h 4832827"/>
              <a:gd name="connsiteX5" fmla="*/ 5183436 w 5704276"/>
              <a:gd name="connsiteY5" fmla="*/ 2003525 h 4832827"/>
              <a:gd name="connsiteX6" fmla="*/ 4637171 w 5704276"/>
              <a:gd name="connsiteY6" fmla="*/ 2727920 h 4832827"/>
              <a:gd name="connsiteX7" fmla="*/ 4803426 w 5704276"/>
              <a:gd name="connsiteY7" fmla="*/ 3345437 h 4832827"/>
              <a:gd name="connsiteX8" fmla="*/ 5622823 w 5704276"/>
              <a:gd name="connsiteY8" fmla="*/ 3594819 h 4832827"/>
              <a:gd name="connsiteX9" fmla="*/ 5290314 w 5704276"/>
              <a:gd name="connsiteY9" fmla="*/ 4497344 h 4832827"/>
              <a:gd name="connsiteX10" fmla="*/ 3782148 w 5704276"/>
              <a:gd name="connsiteY10" fmla="*/ 3879827 h 4832827"/>
              <a:gd name="connsiteX11" fmla="*/ 2939000 w 5704276"/>
              <a:gd name="connsiteY11" fmla="*/ 3820450 h 4832827"/>
              <a:gd name="connsiteX12" fmla="*/ 2190854 w 5704276"/>
              <a:gd name="connsiteY12" fmla="*/ 4829853 h 4832827"/>
              <a:gd name="connsiteX13" fmla="*/ 872693 w 5704276"/>
              <a:gd name="connsiteY13" fmla="*/ 4081707 h 4832827"/>
              <a:gd name="connsiteX14" fmla="*/ 2226480 w 5704276"/>
              <a:gd name="connsiteY14" fmla="*/ 3036679 h 4832827"/>
              <a:gd name="connsiteX15" fmla="*/ 1953348 w 5704276"/>
              <a:gd name="connsiteY15" fmla="*/ 2336035 h 4832827"/>
              <a:gd name="connsiteX16" fmla="*/ 195800 w 5704276"/>
              <a:gd name="connsiteY16" fmla="*/ 2122279 h 4832827"/>
              <a:gd name="connsiteX17" fmla="*/ 373930 w 5704276"/>
              <a:gd name="connsiteY17" fmla="*/ 1231629 h 4832827"/>
              <a:gd name="connsiteX18" fmla="*/ 1846470 w 5704276"/>
              <a:gd name="connsiteY18" fmla="*/ 1552263 h 4832827"/>
              <a:gd name="connsiteX19" fmla="*/ 2190854 w 5704276"/>
              <a:gd name="connsiteY19" fmla="*/ 1207879 h 4832827"/>
              <a:gd name="connsiteX20" fmla="*/ 1882096 w 5704276"/>
              <a:gd name="connsiteY20" fmla="*/ 174725 h 4832827"/>
              <a:gd name="connsiteX0" fmla="*/ 1882096 w 5644673"/>
              <a:gd name="connsiteY0" fmla="*/ 174725 h 4832827"/>
              <a:gd name="connsiteX1" fmla="*/ 3140880 w 5644673"/>
              <a:gd name="connsiteY1" fmla="*/ 79723 h 4832827"/>
              <a:gd name="connsiteX2" fmla="*/ 3509015 w 5644673"/>
              <a:gd name="connsiteY2" fmla="*/ 994122 h 4832827"/>
              <a:gd name="connsiteX3" fmla="*/ 4043405 w 5644673"/>
              <a:gd name="connsiteY3" fmla="*/ 1338507 h 4832827"/>
              <a:gd name="connsiteX4" fmla="*/ 4589670 w 5644673"/>
              <a:gd name="connsiteY4" fmla="*/ 1065375 h 4832827"/>
              <a:gd name="connsiteX5" fmla="*/ 5183436 w 5644673"/>
              <a:gd name="connsiteY5" fmla="*/ 2003525 h 4832827"/>
              <a:gd name="connsiteX6" fmla="*/ 4637171 w 5644673"/>
              <a:gd name="connsiteY6" fmla="*/ 2727920 h 4832827"/>
              <a:gd name="connsiteX7" fmla="*/ 4803426 w 5644673"/>
              <a:gd name="connsiteY7" fmla="*/ 3345437 h 4832827"/>
              <a:gd name="connsiteX8" fmla="*/ 5622823 w 5644673"/>
              <a:gd name="connsiteY8" fmla="*/ 3594819 h 4832827"/>
              <a:gd name="connsiteX9" fmla="*/ 5290314 w 5644673"/>
              <a:gd name="connsiteY9" fmla="*/ 4497344 h 4832827"/>
              <a:gd name="connsiteX10" fmla="*/ 4055280 w 5644673"/>
              <a:gd name="connsiteY10" fmla="*/ 4176711 h 4832827"/>
              <a:gd name="connsiteX11" fmla="*/ 2939000 w 5644673"/>
              <a:gd name="connsiteY11" fmla="*/ 3820450 h 4832827"/>
              <a:gd name="connsiteX12" fmla="*/ 2190854 w 5644673"/>
              <a:gd name="connsiteY12" fmla="*/ 4829853 h 4832827"/>
              <a:gd name="connsiteX13" fmla="*/ 872693 w 5644673"/>
              <a:gd name="connsiteY13" fmla="*/ 4081707 h 4832827"/>
              <a:gd name="connsiteX14" fmla="*/ 2226480 w 5644673"/>
              <a:gd name="connsiteY14" fmla="*/ 3036679 h 4832827"/>
              <a:gd name="connsiteX15" fmla="*/ 1953348 w 5644673"/>
              <a:gd name="connsiteY15" fmla="*/ 2336035 h 4832827"/>
              <a:gd name="connsiteX16" fmla="*/ 195800 w 5644673"/>
              <a:gd name="connsiteY16" fmla="*/ 2122279 h 4832827"/>
              <a:gd name="connsiteX17" fmla="*/ 373930 w 5644673"/>
              <a:gd name="connsiteY17" fmla="*/ 1231629 h 4832827"/>
              <a:gd name="connsiteX18" fmla="*/ 1846470 w 5644673"/>
              <a:gd name="connsiteY18" fmla="*/ 1552263 h 4832827"/>
              <a:gd name="connsiteX19" fmla="*/ 2190854 w 5644673"/>
              <a:gd name="connsiteY19" fmla="*/ 1207879 h 4832827"/>
              <a:gd name="connsiteX20" fmla="*/ 1882096 w 5644673"/>
              <a:gd name="connsiteY20" fmla="*/ 174725 h 4832827"/>
              <a:gd name="connsiteX0" fmla="*/ 1882096 w 5644673"/>
              <a:gd name="connsiteY0" fmla="*/ 174725 h 4829871"/>
              <a:gd name="connsiteX1" fmla="*/ 3140880 w 5644673"/>
              <a:gd name="connsiteY1" fmla="*/ 79723 h 4829871"/>
              <a:gd name="connsiteX2" fmla="*/ 3509015 w 5644673"/>
              <a:gd name="connsiteY2" fmla="*/ 994122 h 4829871"/>
              <a:gd name="connsiteX3" fmla="*/ 4043405 w 5644673"/>
              <a:gd name="connsiteY3" fmla="*/ 1338507 h 4829871"/>
              <a:gd name="connsiteX4" fmla="*/ 4589670 w 5644673"/>
              <a:gd name="connsiteY4" fmla="*/ 1065375 h 4829871"/>
              <a:gd name="connsiteX5" fmla="*/ 5183436 w 5644673"/>
              <a:gd name="connsiteY5" fmla="*/ 2003525 h 4829871"/>
              <a:gd name="connsiteX6" fmla="*/ 4637171 w 5644673"/>
              <a:gd name="connsiteY6" fmla="*/ 2727920 h 4829871"/>
              <a:gd name="connsiteX7" fmla="*/ 4803426 w 5644673"/>
              <a:gd name="connsiteY7" fmla="*/ 3345437 h 4829871"/>
              <a:gd name="connsiteX8" fmla="*/ 5622823 w 5644673"/>
              <a:gd name="connsiteY8" fmla="*/ 3594819 h 4829871"/>
              <a:gd name="connsiteX9" fmla="*/ 5290314 w 5644673"/>
              <a:gd name="connsiteY9" fmla="*/ 4497344 h 4829871"/>
              <a:gd name="connsiteX10" fmla="*/ 4055280 w 5644673"/>
              <a:gd name="connsiteY10" fmla="*/ 4176711 h 4829871"/>
              <a:gd name="connsiteX11" fmla="*/ 3140881 w 5644673"/>
              <a:gd name="connsiteY11" fmla="*/ 4105458 h 4829871"/>
              <a:gd name="connsiteX12" fmla="*/ 2190854 w 5644673"/>
              <a:gd name="connsiteY12" fmla="*/ 4829853 h 4829871"/>
              <a:gd name="connsiteX13" fmla="*/ 872693 w 5644673"/>
              <a:gd name="connsiteY13" fmla="*/ 4081707 h 4829871"/>
              <a:gd name="connsiteX14" fmla="*/ 2226480 w 5644673"/>
              <a:gd name="connsiteY14" fmla="*/ 3036679 h 4829871"/>
              <a:gd name="connsiteX15" fmla="*/ 1953348 w 5644673"/>
              <a:gd name="connsiteY15" fmla="*/ 2336035 h 4829871"/>
              <a:gd name="connsiteX16" fmla="*/ 195800 w 5644673"/>
              <a:gd name="connsiteY16" fmla="*/ 2122279 h 4829871"/>
              <a:gd name="connsiteX17" fmla="*/ 373930 w 5644673"/>
              <a:gd name="connsiteY17" fmla="*/ 1231629 h 4829871"/>
              <a:gd name="connsiteX18" fmla="*/ 1846470 w 5644673"/>
              <a:gd name="connsiteY18" fmla="*/ 1552263 h 4829871"/>
              <a:gd name="connsiteX19" fmla="*/ 2190854 w 5644673"/>
              <a:gd name="connsiteY19" fmla="*/ 1207879 h 4829871"/>
              <a:gd name="connsiteX20" fmla="*/ 1882096 w 5644673"/>
              <a:gd name="connsiteY20" fmla="*/ 174725 h 4829871"/>
              <a:gd name="connsiteX0" fmla="*/ 1882096 w 5644673"/>
              <a:gd name="connsiteY0" fmla="*/ 174725 h 4835290"/>
              <a:gd name="connsiteX1" fmla="*/ 3140880 w 5644673"/>
              <a:gd name="connsiteY1" fmla="*/ 79723 h 4835290"/>
              <a:gd name="connsiteX2" fmla="*/ 3509015 w 5644673"/>
              <a:gd name="connsiteY2" fmla="*/ 994122 h 4835290"/>
              <a:gd name="connsiteX3" fmla="*/ 4043405 w 5644673"/>
              <a:gd name="connsiteY3" fmla="*/ 1338507 h 4835290"/>
              <a:gd name="connsiteX4" fmla="*/ 4589670 w 5644673"/>
              <a:gd name="connsiteY4" fmla="*/ 1065375 h 4835290"/>
              <a:gd name="connsiteX5" fmla="*/ 5183436 w 5644673"/>
              <a:gd name="connsiteY5" fmla="*/ 2003525 h 4835290"/>
              <a:gd name="connsiteX6" fmla="*/ 4637171 w 5644673"/>
              <a:gd name="connsiteY6" fmla="*/ 2727920 h 4835290"/>
              <a:gd name="connsiteX7" fmla="*/ 4803426 w 5644673"/>
              <a:gd name="connsiteY7" fmla="*/ 3345437 h 4835290"/>
              <a:gd name="connsiteX8" fmla="*/ 5622823 w 5644673"/>
              <a:gd name="connsiteY8" fmla="*/ 3594819 h 4835290"/>
              <a:gd name="connsiteX9" fmla="*/ 5290314 w 5644673"/>
              <a:gd name="connsiteY9" fmla="*/ 4497344 h 4835290"/>
              <a:gd name="connsiteX10" fmla="*/ 4055280 w 5644673"/>
              <a:gd name="connsiteY10" fmla="*/ 4176711 h 4835290"/>
              <a:gd name="connsiteX11" fmla="*/ 3140881 w 5644673"/>
              <a:gd name="connsiteY11" fmla="*/ 4105458 h 4835290"/>
              <a:gd name="connsiteX12" fmla="*/ 2190854 w 5644673"/>
              <a:gd name="connsiteY12" fmla="*/ 4829853 h 4835290"/>
              <a:gd name="connsiteX13" fmla="*/ 1822719 w 5644673"/>
              <a:gd name="connsiteY13" fmla="*/ 3666071 h 4835290"/>
              <a:gd name="connsiteX14" fmla="*/ 2226480 w 5644673"/>
              <a:gd name="connsiteY14" fmla="*/ 3036679 h 4835290"/>
              <a:gd name="connsiteX15" fmla="*/ 1953348 w 5644673"/>
              <a:gd name="connsiteY15" fmla="*/ 2336035 h 4835290"/>
              <a:gd name="connsiteX16" fmla="*/ 195800 w 5644673"/>
              <a:gd name="connsiteY16" fmla="*/ 2122279 h 4835290"/>
              <a:gd name="connsiteX17" fmla="*/ 373930 w 5644673"/>
              <a:gd name="connsiteY17" fmla="*/ 1231629 h 4835290"/>
              <a:gd name="connsiteX18" fmla="*/ 1846470 w 5644673"/>
              <a:gd name="connsiteY18" fmla="*/ 1552263 h 4835290"/>
              <a:gd name="connsiteX19" fmla="*/ 2190854 w 5644673"/>
              <a:gd name="connsiteY19" fmla="*/ 1207879 h 4835290"/>
              <a:gd name="connsiteX20" fmla="*/ 1882096 w 5644673"/>
              <a:gd name="connsiteY20" fmla="*/ 174725 h 4835290"/>
              <a:gd name="connsiteX0" fmla="*/ 1573490 w 5336067"/>
              <a:gd name="connsiteY0" fmla="*/ 174725 h 4835290"/>
              <a:gd name="connsiteX1" fmla="*/ 2832274 w 5336067"/>
              <a:gd name="connsiteY1" fmla="*/ 79723 h 4835290"/>
              <a:gd name="connsiteX2" fmla="*/ 3200409 w 5336067"/>
              <a:gd name="connsiteY2" fmla="*/ 994122 h 4835290"/>
              <a:gd name="connsiteX3" fmla="*/ 3734799 w 5336067"/>
              <a:gd name="connsiteY3" fmla="*/ 1338507 h 4835290"/>
              <a:gd name="connsiteX4" fmla="*/ 4281064 w 5336067"/>
              <a:gd name="connsiteY4" fmla="*/ 1065375 h 4835290"/>
              <a:gd name="connsiteX5" fmla="*/ 4874830 w 5336067"/>
              <a:gd name="connsiteY5" fmla="*/ 2003525 h 4835290"/>
              <a:gd name="connsiteX6" fmla="*/ 4328565 w 5336067"/>
              <a:gd name="connsiteY6" fmla="*/ 2727920 h 4835290"/>
              <a:gd name="connsiteX7" fmla="*/ 4494820 w 5336067"/>
              <a:gd name="connsiteY7" fmla="*/ 3345437 h 4835290"/>
              <a:gd name="connsiteX8" fmla="*/ 5314217 w 5336067"/>
              <a:gd name="connsiteY8" fmla="*/ 3594819 h 4835290"/>
              <a:gd name="connsiteX9" fmla="*/ 4981708 w 5336067"/>
              <a:gd name="connsiteY9" fmla="*/ 4497344 h 4835290"/>
              <a:gd name="connsiteX10" fmla="*/ 3746674 w 5336067"/>
              <a:gd name="connsiteY10" fmla="*/ 4176711 h 4835290"/>
              <a:gd name="connsiteX11" fmla="*/ 2832275 w 5336067"/>
              <a:gd name="connsiteY11" fmla="*/ 4105458 h 4835290"/>
              <a:gd name="connsiteX12" fmla="*/ 1882248 w 5336067"/>
              <a:gd name="connsiteY12" fmla="*/ 4829853 h 4835290"/>
              <a:gd name="connsiteX13" fmla="*/ 1514113 w 5336067"/>
              <a:gd name="connsiteY13" fmla="*/ 3666071 h 4835290"/>
              <a:gd name="connsiteX14" fmla="*/ 1917874 w 5336067"/>
              <a:gd name="connsiteY14" fmla="*/ 3036679 h 4835290"/>
              <a:gd name="connsiteX15" fmla="*/ 1644742 w 5336067"/>
              <a:gd name="connsiteY15" fmla="*/ 2336035 h 4835290"/>
              <a:gd name="connsiteX16" fmla="*/ 397833 w 5336067"/>
              <a:gd name="connsiteY16" fmla="*/ 2407286 h 4835290"/>
              <a:gd name="connsiteX17" fmla="*/ 65324 w 5336067"/>
              <a:gd name="connsiteY17" fmla="*/ 1231629 h 4835290"/>
              <a:gd name="connsiteX18" fmla="*/ 1537864 w 5336067"/>
              <a:gd name="connsiteY18" fmla="*/ 1552263 h 4835290"/>
              <a:gd name="connsiteX19" fmla="*/ 1882248 w 5336067"/>
              <a:gd name="connsiteY19" fmla="*/ 1207879 h 4835290"/>
              <a:gd name="connsiteX20" fmla="*/ 1573490 w 5336067"/>
              <a:gd name="connsiteY20" fmla="*/ 174725 h 4835290"/>
              <a:gd name="connsiteX0" fmla="*/ 1271030 w 5033607"/>
              <a:gd name="connsiteY0" fmla="*/ 174725 h 4835290"/>
              <a:gd name="connsiteX1" fmla="*/ 2529814 w 5033607"/>
              <a:gd name="connsiteY1" fmla="*/ 79723 h 4835290"/>
              <a:gd name="connsiteX2" fmla="*/ 2897949 w 5033607"/>
              <a:gd name="connsiteY2" fmla="*/ 994122 h 4835290"/>
              <a:gd name="connsiteX3" fmla="*/ 3432339 w 5033607"/>
              <a:gd name="connsiteY3" fmla="*/ 1338507 h 4835290"/>
              <a:gd name="connsiteX4" fmla="*/ 3978604 w 5033607"/>
              <a:gd name="connsiteY4" fmla="*/ 1065375 h 4835290"/>
              <a:gd name="connsiteX5" fmla="*/ 4572370 w 5033607"/>
              <a:gd name="connsiteY5" fmla="*/ 2003525 h 4835290"/>
              <a:gd name="connsiteX6" fmla="*/ 4026105 w 5033607"/>
              <a:gd name="connsiteY6" fmla="*/ 2727920 h 4835290"/>
              <a:gd name="connsiteX7" fmla="*/ 4192360 w 5033607"/>
              <a:gd name="connsiteY7" fmla="*/ 3345437 h 4835290"/>
              <a:gd name="connsiteX8" fmla="*/ 5011757 w 5033607"/>
              <a:gd name="connsiteY8" fmla="*/ 3594819 h 4835290"/>
              <a:gd name="connsiteX9" fmla="*/ 4679248 w 5033607"/>
              <a:gd name="connsiteY9" fmla="*/ 4497344 h 4835290"/>
              <a:gd name="connsiteX10" fmla="*/ 3444214 w 5033607"/>
              <a:gd name="connsiteY10" fmla="*/ 4176711 h 4835290"/>
              <a:gd name="connsiteX11" fmla="*/ 2529815 w 5033607"/>
              <a:gd name="connsiteY11" fmla="*/ 4105458 h 4835290"/>
              <a:gd name="connsiteX12" fmla="*/ 1579788 w 5033607"/>
              <a:gd name="connsiteY12" fmla="*/ 4829853 h 4835290"/>
              <a:gd name="connsiteX13" fmla="*/ 1211653 w 5033607"/>
              <a:gd name="connsiteY13" fmla="*/ 3666071 h 4835290"/>
              <a:gd name="connsiteX14" fmla="*/ 1615414 w 5033607"/>
              <a:gd name="connsiteY14" fmla="*/ 3036679 h 4835290"/>
              <a:gd name="connsiteX15" fmla="*/ 1342282 w 5033607"/>
              <a:gd name="connsiteY15" fmla="*/ 2336035 h 4835290"/>
              <a:gd name="connsiteX16" fmla="*/ 95373 w 5033607"/>
              <a:gd name="connsiteY16" fmla="*/ 2407286 h 4835290"/>
              <a:gd name="connsiteX17" fmla="*/ 214126 w 5033607"/>
              <a:gd name="connsiteY17" fmla="*/ 1326632 h 4835290"/>
              <a:gd name="connsiteX18" fmla="*/ 1235404 w 5033607"/>
              <a:gd name="connsiteY18" fmla="*/ 1552263 h 4835290"/>
              <a:gd name="connsiteX19" fmla="*/ 1579788 w 5033607"/>
              <a:gd name="connsiteY19" fmla="*/ 1207879 h 4835290"/>
              <a:gd name="connsiteX20" fmla="*/ 1271030 w 5033607"/>
              <a:gd name="connsiteY20" fmla="*/ 174725 h 4835290"/>
              <a:gd name="connsiteX0" fmla="*/ 1263184 w 5025761"/>
              <a:gd name="connsiteY0" fmla="*/ 174725 h 4835290"/>
              <a:gd name="connsiteX1" fmla="*/ 2521968 w 5025761"/>
              <a:gd name="connsiteY1" fmla="*/ 79723 h 4835290"/>
              <a:gd name="connsiteX2" fmla="*/ 2890103 w 5025761"/>
              <a:gd name="connsiteY2" fmla="*/ 994122 h 4835290"/>
              <a:gd name="connsiteX3" fmla="*/ 3424493 w 5025761"/>
              <a:gd name="connsiteY3" fmla="*/ 1338507 h 4835290"/>
              <a:gd name="connsiteX4" fmla="*/ 3970758 w 5025761"/>
              <a:gd name="connsiteY4" fmla="*/ 1065375 h 4835290"/>
              <a:gd name="connsiteX5" fmla="*/ 4564524 w 5025761"/>
              <a:gd name="connsiteY5" fmla="*/ 2003525 h 4835290"/>
              <a:gd name="connsiteX6" fmla="*/ 4018259 w 5025761"/>
              <a:gd name="connsiteY6" fmla="*/ 2727920 h 4835290"/>
              <a:gd name="connsiteX7" fmla="*/ 4184514 w 5025761"/>
              <a:gd name="connsiteY7" fmla="*/ 3345437 h 4835290"/>
              <a:gd name="connsiteX8" fmla="*/ 5003911 w 5025761"/>
              <a:gd name="connsiteY8" fmla="*/ 3594819 h 4835290"/>
              <a:gd name="connsiteX9" fmla="*/ 4671402 w 5025761"/>
              <a:gd name="connsiteY9" fmla="*/ 4497344 h 4835290"/>
              <a:gd name="connsiteX10" fmla="*/ 3436368 w 5025761"/>
              <a:gd name="connsiteY10" fmla="*/ 4176711 h 4835290"/>
              <a:gd name="connsiteX11" fmla="*/ 2521969 w 5025761"/>
              <a:gd name="connsiteY11" fmla="*/ 4105458 h 4835290"/>
              <a:gd name="connsiteX12" fmla="*/ 1571942 w 5025761"/>
              <a:gd name="connsiteY12" fmla="*/ 4829853 h 4835290"/>
              <a:gd name="connsiteX13" fmla="*/ 1203807 w 5025761"/>
              <a:gd name="connsiteY13" fmla="*/ 3666071 h 4835290"/>
              <a:gd name="connsiteX14" fmla="*/ 1607568 w 5025761"/>
              <a:gd name="connsiteY14" fmla="*/ 3036679 h 4835290"/>
              <a:gd name="connsiteX15" fmla="*/ 1334436 w 5025761"/>
              <a:gd name="connsiteY15" fmla="*/ 2336035 h 4835290"/>
              <a:gd name="connsiteX16" fmla="*/ 87527 w 5025761"/>
              <a:gd name="connsiteY16" fmla="*/ 2407286 h 4835290"/>
              <a:gd name="connsiteX17" fmla="*/ 206280 w 5025761"/>
              <a:gd name="connsiteY17" fmla="*/ 1326632 h 4835290"/>
              <a:gd name="connsiteX18" fmla="*/ 1025678 w 5025761"/>
              <a:gd name="connsiteY18" fmla="*/ 1350383 h 4835290"/>
              <a:gd name="connsiteX19" fmla="*/ 1571942 w 5025761"/>
              <a:gd name="connsiteY19" fmla="*/ 1207879 h 4835290"/>
              <a:gd name="connsiteX20" fmla="*/ 1263184 w 5025761"/>
              <a:gd name="connsiteY20" fmla="*/ 174725 h 4835290"/>
              <a:gd name="connsiteX0" fmla="*/ 1263184 w 5025761"/>
              <a:gd name="connsiteY0" fmla="*/ 164292 h 4824857"/>
              <a:gd name="connsiteX1" fmla="*/ 2521968 w 5025761"/>
              <a:gd name="connsiteY1" fmla="*/ 69290 h 4824857"/>
              <a:gd name="connsiteX2" fmla="*/ 2890103 w 5025761"/>
              <a:gd name="connsiteY2" fmla="*/ 983689 h 4824857"/>
              <a:gd name="connsiteX3" fmla="*/ 3424493 w 5025761"/>
              <a:gd name="connsiteY3" fmla="*/ 1328074 h 4824857"/>
              <a:gd name="connsiteX4" fmla="*/ 3970758 w 5025761"/>
              <a:gd name="connsiteY4" fmla="*/ 1054942 h 4824857"/>
              <a:gd name="connsiteX5" fmla="*/ 4564524 w 5025761"/>
              <a:gd name="connsiteY5" fmla="*/ 1993092 h 4824857"/>
              <a:gd name="connsiteX6" fmla="*/ 4018259 w 5025761"/>
              <a:gd name="connsiteY6" fmla="*/ 2717487 h 4824857"/>
              <a:gd name="connsiteX7" fmla="*/ 4184514 w 5025761"/>
              <a:gd name="connsiteY7" fmla="*/ 3335004 h 4824857"/>
              <a:gd name="connsiteX8" fmla="*/ 5003911 w 5025761"/>
              <a:gd name="connsiteY8" fmla="*/ 3584386 h 4824857"/>
              <a:gd name="connsiteX9" fmla="*/ 4671402 w 5025761"/>
              <a:gd name="connsiteY9" fmla="*/ 4486911 h 4824857"/>
              <a:gd name="connsiteX10" fmla="*/ 3436368 w 5025761"/>
              <a:gd name="connsiteY10" fmla="*/ 4166278 h 4824857"/>
              <a:gd name="connsiteX11" fmla="*/ 2521969 w 5025761"/>
              <a:gd name="connsiteY11" fmla="*/ 4095025 h 4824857"/>
              <a:gd name="connsiteX12" fmla="*/ 1571942 w 5025761"/>
              <a:gd name="connsiteY12" fmla="*/ 4819420 h 4824857"/>
              <a:gd name="connsiteX13" fmla="*/ 1203807 w 5025761"/>
              <a:gd name="connsiteY13" fmla="*/ 3655638 h 4824857"/>
              <a:gd name="connsiteX14" fmla="*/ 1607568 w 5025761"/>
              <a:gd name="connsiteY14" fmla="*/ 3026246 h 4824857"/>
              <a:gd name="connsiteX15" fmla="*/ 1334436 w 5025761"/>
              <a:gd name="connsiteY15" fmla="*/ 2325602 h 4824857"/>
              <a:gd name="connsiteX16" fmla="*/ 87527 w 5025761"/>
              <a:gd name="connsiteY16" fmla="*/ 2396853 h 4824857"/>
              <a:gd name="connsiteX17" fmla="*/ 206280 w 5025761"/>
              <a:gd name="connsiteY17" fmla="*/ 1316199 h 4824857"/>
              <a:gd name="connsiteX18" fmla="*/ 1025678 w 5025761"/>
              <a:gd name="connsiteY18" fmla="*/ 1339950 h 4824857"/>
              <a:gd name="connsiteX19" fmla="*/ 1275059 w 5025761"/>
              <a:gd name="connsiteY19" fmla="*/ 959940 h 4824857"/>
              <a:gd name="connsiteX20" fmla="*/ 1263184 w 5025761"/>
              <a:gd name="connsiteY20" fmla="*/ 164292 h 4824857"/>
              <a:gd name="connsiteX0" fmla="*/ 1465065 w 5025761"/>
              <a:gd name="connsiteY0" fmla="*/ 241485 h 4795172"/>
              <a:gd name="connsiteX1" fmla="*/ 2521968 w 5025761"/>
              <a:gd name="connsiteY1" fmla="*/ 39605 h 4795172"/>
              <a:gd name="connsiteX2" fmla="*/ 2890103 w 5025761"/>
              <a:gd name="connsiteY2" fmla="*/ 954004 h 4795172"/>
              <a:gd name="connsiteX3" fmla="*/ 3424493 w 5025761"/>
              <a:gd name="connsiteY3" fmla="*/ 1298389 h 4795172"/>
              <a:gd name="connsiteX4" fmla="*/ 3970758 w 5025761"/>
              <a:gd name="connsiteY4" fmla="*/ 1025257 h 4795172"/>
              <a:gd name="connsiteX5" fmla="*/ 4564524 w 5025761"/>
              <a:gd name="connsiteY5" fmla="*/ 1963407 h 4795172"/>
              <a:gd name="connsiteX6" fmla="*/ 4018259 w 5025761"/>
              <a:gd name="connsiteY6" fmla="*/ 2687802 h 4795172"/>
              <a:gd name="connsiteX7" fmla="*/ 4184514 w 5025761"/>
              <a:gd name="connsiteY7" fmla="*/ 3305319 h 4795172"/>
              <a:gd name="connsiteX8" fmla="*/ 5003911 w 5025761"/>
              <a:gd name="connsiteY8" fmla="*/ 3554701 h 4795172"/>
              <a:gd name="connsiteX9" fmla="*/ 4671402 w 5025761"/>
              <a:gd name="connsiteY9" fmla="*/ 4457226 h 4795172"/>
              <a:gd name="connsiteX10" fmla="*/ 3436368 w 5025761"/>
              <a:gd name="connsiteY10" fmla="*/ 4136593 h 4795172"/>
              <a:gd name="connsiteX11" fmla="*/ 2521969 w 5025761"/>
              <a:gd name="connsiteY11" fmla="*/ 4065340 h 4795172"/>
              <a:gd name="connsiteX12" fmla="*/ 1571942 w 5025761"/>
              <a:gd name="connsiteY12" fmla="*/ 4789735 h 4795172"/>
              <a:gd name="connsiteX13" fmla="*/ 1203807 w 5025761"/>
              <a:gd name="connsiteY13" fmla="*/ 3625953 h 4795172"/>
              <a:gd name="connsiteX14" fmla="*/ 1607568 w 5025761"/>
              <a:gd name="connsiteY14" fmla="*/ 2996561 h 4795172"/>
              <a:gd name="connsiteX15" fmla="*/ 1334436 w 5025761"/>
              <a:gd name="connsiteY15" fmla="*/ 2295917 h 4795172"/>
              <a:gd name="connsiteX16" fmla="*/ 87527 w 5025761"/>
              <a:gd name="connsiteY16" fmla="*/ 2367168 h 4795172"/>
              <a:gd name="connsiteX17" fmla="*/ 206280 w 5025761"/>
              <a:gd name="connsiteY17" fmla="*/ 1286514 h 4795172"/>
              <a:gd name="connsiteX18" fmla="*/ 1025678 w 5025761"/>
              <a:gd name="connsiteY18" fmla="*/ 1310265 h 4795172"/>
              <a:gd name="connsiteX19" fmla="*/ 1275059 w 5025761"/>
              <a:gd name="connsiteY19" fmla="*/ 930255 h 4795172"/>
              <a:gd name="connsiteX20" fmla="*/ 1465065 w 5025761"/>
              <a:gd name="connsiteY20" fmla="*/ 241485 h 4795172"/>
              <a:gd name="connsiteX0" fmla="*/ 1465065 w 5025761"/>
              <a:gd name="connsiteY0" fmla="*/ 170947 h 4724634"/>
              <a:gd name="connsiteX1" fmla="*/ 2379464 w 5025761"/>
              <a:gd name="connsiteY1" fmla="*/ 52194 h 4724634"/>
              <a:gd name="connsiteX2" fmla="*/ 2890103 w 5025761"/>
              <a:gd name="connsiteY2" fmla="*/ 883466 h 4724634"/>
              <a:gd name="connsiteX3" fmla="*/ 3424493 w 5025761"/>
              <a:gd name="connsiteY3" fmla="*/ 1227851 h 4724634"/>
              <a:gd name="connsiteX4" fmla="*/ 3970758 w 5025761"/>
              <a:gd name="connsiteY4" fmla="*/ 954719 h 4724634"/>
              <a:gd name="connsiteX5" fmla="*/ 4564524 w 5025761"/>
              <a:gd name="connsiteY5" fmla="*/ 1892869 h 4724634"/>
              <a:gd name="connsiteX6" fmla="*/ 4018259 w 5025761"/>
              <a:gd name="connsiteY6" fmla="*/ 2617264 h 4724634"/>
              <a:gd name="connsiteX7" fmla="*/ 4184514 w 5025761"/>
              <a:gd name="connsiteY7" fmla="*/ 3234781 h 4724634"/>
              <a:gd name="connsiteX8" fmla="*/ 5003911 w 5025761"/>
              <a:gd name="connsiteY8" fmla="*/ 3484163 h 4724634"/>
              <a:gd name="connsiteX9" fmla="*/ 4671402 w 5025761"/>
              <a:gd name="connsiteY9" fmla="*/ 4386688 h 4724634"/>
              <a:gd name="connsiteX10" fmla="*/ 3436368 w 5025761"/>
              <a:gd name="connsiteY10" fmla="*/ 4066055 h 4724634"/>
              <a:gd name="connsiteX11" fmla="*/ 2521969 w 5025761"/>
              <a:gd name="connsiteY11" fmla="*/ 3994802 h 4724634"/>
              <a:gd name="connsiteX12" fmla="*/ 1571942 w 5025761"/>
              <a:gd name="connsiteY12" fmla="*/ 4719197 h 4724634"/>
              <a:gd name="connsiteX13" fmla="*/ 1203807 w 5025761"/>
              <a:gd name="connsiteY13" fmla="*/ 3555415 h 4724634"/>
              <a:gd name="connsiteX14" fmla="*/ 1607568 w 5025761"/>
              <a:gd name="connsiteY14" fmla="*/ 2926023 h 4724634"/>
              <a:gd name="connsiteX15" fmla="*/ 1334436 w 5025761"/>
              <a:gd name="connsiteY15" fmla="*/ 2225379 h 4724634"/>
              <a:gd name="connsiteX16" fmla="*/ 87527 w 5025761"/>
              <a:gd name="connsiteY16" fmla="*/ 2296630 h 4724634"/>
              <a:gd name="connsiteX17" fmla="*/ 206280 w 5025761"/>
              <a:gd name="connsiteY17" fmla="*/ 1215976 h 4724634"/>
              <a:gd name="connsiteX18" fmla="*/ 1025678 w 5025761"/>
              <a:gd name="connsiteY18" fmla="*/ 1239727 h 4724634"/>
              <a:gd name="connsiteX19" fmla="*/ 1275059 w 5025761"/>
              <a:gd name="connsiteY19" fmla="*/ 859717 h 4724634"/>
              <a:gd name="connsiteX20" fmla="*/ 1465065 w 5025761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601411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4634"/>
              <a:gd name="connsiteX1" fmla="*/ 2373307 w 5019604"/>
              <a:gd name="connsiteY1" fmla="*/ 52194 h 4724634"/>
              <a:gd name="connsiteX2" fmla="*/ 2883946 w 5019604"/>
              <a:gd name="connsiteY2" fmla="*/ 883466 h 4724634"/>
              <a:gd name="connsiteX3" fmla="*/ 3418336 w 5019604"/>
              <a:gd name="connsiteY3" fmla="*/ 1227851 h 4724634"/>
              <a:gd name="connsiteX4" fmla="*/ 3964601 w 5019604"/>
              <a:gd name="connsiteY4" fmla="*/ 954719 h 4724634"/>
              <a:gd name="connsiteX5" fmla="*/ 4558367 w 5019604"/>
              <a:gd name="connsiteY5" fmla="*/ 1892869 h 4724634"/>
              <a:gd name="connsiteX6" fmla="*/ 4012102 w 5019604"/>
              <a:gd name="connsiteY6" fmla="*/ 2617264 h 4724634"/>
              <a:gd name="connsiteX7" fmla="*/ 4178357 w 5019604"/>
              <a:gd name="connsiteY7" fmla="*/ 3234781 h 4724634"/>
              <a:gd name="connsiteX8" fmla="*/ 4997754 w 5019604"/>
              <a:gd name="connsiteY8" fmla="*/ 3484163 h 4724634"/>
              <a:gd name="connsiteX9" fmla="*/ 4665245 w 5019604"/>
              <a:gd name="connsiteY9" fmla="*/ 4386688 h 4724634"/>
              <a:gd name="connsiteX10" fmla="*/ 3430211 w 5019604"/>
              <a:gd name="connsiteY10" fmla="*/ 4066055 h 4724634"/>
              <a:gd name="connsiteX11" fmla="*/ 2515812 w 5019604"/>
              <a:gd name="connsiteY11" fmla="*/ 3994802 h 4724634"/>
              <a:gd name="connsiteX12" fmla="*/ 1565785 w 5019604"/>
              <a:gd name="connsiteY12" fmla="*/ 4719197 h 4724634"/>
              <a:gd name="connsiteX13" fmla="*/ 1197650 w 5019604"/>
              <a:gd name="connsiteY13" fmla="*/ 3555415 h 4724634"/>
              <a:gd name="connsiteX14" fmla="*/ 1411405 w 5019604"/>
              <a:gd name="connsiteY14" fmla="*/ 2926023 h 4724634"/>
              <a:gd name="connsiteX15" fmla="*/ 1245152 w 5019604"/>
              <a:gd name="connsiteY15" fmla="*/ 2439134 h 4724634"/>
              <a:gd name="connsiteX16" fmla="*/ 81370 w 5019604"/>
              <a:gd name="connsiteY16" fmla="*/ 2296630 h 4724634"/>
              <a:gd name="connsiteX17" fmla="*/ 200123 w 5019604"/>
              <a:gd name="connsiteY17" fmla="*/ 1215976 h 4724634"/>
              <a:gd name="connsiteX18" fmla="*/ 1019521 w 5019604"/>
              <a:gd name="connsiteY18" fmla="*/ 1239727 h 4724634"/>
              <a:gd name="connsiteX19" fmla="*/ 1268902 w 5019604"/>
              <a:gd name="connsiteY19" fmla="*/ 859717 h 4724634"/>
              <a:gd name="connsiteX20" fmla="*/ 1458908 w 5019604"/>
              <a:gd name="connsiteY20" fmla="*/ 170947 h 4724634"/>
              <a:gd name="connsiteX0" fmla="*/ 1458908 w 5019604"/>
              <a:gd name="connsiteY0" fmla="*/ 170947 h 4721259"/>
              <a:gd name="connsiteX1" fmla="*/ 2373307 w 5019604"/>
              <a:gd name="connsiteY1" fmla="*/ 52194 h 4721259"/>
              <a:gd name="connsiteX2" fmla="*/ 2883946 w 5019604"/>
              <a:gd name="connsiteY2" fmla="*/ 883466 h 4721259"/>
              <a:gd name="connsiteX3" fmla="*/ 3418336 w 5019604"/>
              <a:gd name="connsiteY3" fmla="*/ 1227851 h 4721259"/>
              <a:gd name="connsiteX4" fmla="*/ 3964601 w 5019604"/>
              <a:gd name="connsiteY4" fmla="*/ 954719 h 4721259"/>
              <a:gd name="connsiteX5" fmla="*/ 4558367 w 5019604"/>
              <a:gd name="connsiteY5" fmla="*/ 1892869 h 4721259"/>
              <a:gd name="connsiteX6" fmla="*/ 4012102 w 5019604"/>
              <a:gd name="connsiteY6" fmla="*/ 2617264 h 4721259"/>
              <a:gd name="connsiteX7" fmla="*/ 4178357 w 5019604"/>
              <a:gd name="connsiteY7" fmla="*/ 3234781 h 4721259"/>
              <a:gd name="connsiteX8" fmla="*/ 4997754 w 5019604"/>
              <a:gd name="connsiteY8" fmla="*/ 3484163 h 4721259"/>
              <a:gd name="connsiteX9" fmla="*/ 4665245 w 5019604"/>
              <a:gd name="connsiteY9" fmla="*/ 4386688 h 4721259"/>
              <a:gd name="connsiteX10" fmla="*/ 3430211 w 5019604"/>
              <a:gd name="connsiteY10" fmla="*/ 4066055 h 4721259"/>
              <a:gd name="connsiteX11" fmla="*/ 2515812 w 5019604"/>
              <a:gd name="connsiteY11" fmla="*/ 3994802 h 4721259"/>
              <a:gd name="connsiteX12" fmla="*/ 1565785 w 5019604"/>
              <a:gd name="connsiteY12" fmla="*/ 4719197 h 4721259"/>
              <a:gd name="connsiteX13" fmla="*/ 1007644 w 5019604"/>
              <a:gd name="connsiteY13" fmla="*/ 3733545 h 4721259"/>
              <a:gd name="connsiteX14" fmla="*/ 1411405 w 5019604"/>
              <a:gd name="connsiteY14" fmla="*/ 2926023 h 4721259"/>
              <a:gd name="connsiteX15" fmla="*/ 1245152 w 5019604"/>
              <a:gd name="connsiteY15" fmla="*/ 2439134 h 4721259"/>
              <a:gd name="connsiteX16" fmla="*/ 81370 w 5019604"/>
              <a:gd name="connsiteY16" fmla="*/ 2296630 h 4721259"/>
              <a:gd name="connsiteX17" fmla="*/ 200123 w 5019604"/>
              <a:gd name="connsiteY17" fmla="*/ 1215976 h 4721259"/>
              <a:gd name="connsiteX18" fmla="*/ 1019521 w 5019604"/>
              <a:gd name="connsiteY18" fmla="*/ 1239727 h 4721259"/>
              <a:gd name="connsiteX19" fmla="*/ 1268902 w 5019604"/>
              <a:gd name="connsiteY19" fmla="*/ 859717 h 4721259"/>
              <a:gd name="connsiteX20" fmla="*/ 1458908 w 5019604"/>
              <a:gd name="connsiteY20" fmla="*/ 170947 h 4721259"/>
              <a:gd name="connsiteX0" fmla="*/ 1458908 w 5019604"/>
              <a:gd name="connsiteY0" fmla="*/ 170947 h 4403464"/>
              <a:gd name="connsiteX1" fmla="*/ 2373307 w 5019604"/>
              <a:gd name="connsiteY1" fmla="*/ 52194 h 4403464"/>
              <a:gd name="connsiteX2" fmla="*/ 2883946 w 5019604"/>
              <a:gd name="connsiteY2" fmla="*/ 883466 h 4403464"/>
              <a:gd name="connsiteX3" fmla="*/ 3418336 w 5019604"/>
              <a:gd name="connsiteY3" fmla="*/ 1227851 h 4403464"/>
              <a:gd name="connsiteX4" fmla="*/ 3964601 w 5019604"/>
              <a:gd name="connsiteY4" fmla="*/ 954719 h 4403464"/>
              <a:gd name="connsiteX5" fmla="*/ 4558367 w 5019604"/>
              <a:gd name="connsiteY5" fmla="*/ 1892869 h 4403464"/>
              <a:gd name="connsiteX6" fmla="*/ 4012102 w 5019604"/>
              <a:gd name="connsiteY6" fmla="*/ 2617264 h 4403464"/>
              <a:gd name="connsiteX7" fmla="*/ 4178357 w 5019604"/>
              <a:gd name="connsiteY7" fmla="*/ 3234781 h 4403464"/>
              <a:gd name="connsiteX8" fmla="*/ 4997754 w 5019604"/>
              <a:gd name="connsiteY8" fmla="*/ 3484163 h 4403464"/>
              <a:gd name="connsiteX9" fmla="*/ 4665245 w 5019604"/>
              <a:gd name="connsiteY9" fmla="*/ 4386688 h 4403464"/>
              <a:gd name="connsiteX10" fmla="*/ 3430211 w 5019604"/>
              <a:gd name="connsiteY10" fmla="*/ 4066055 h 4403464"/>
              <a:gd name="connsiteX11" fmla="*/ 2515812 w 5019604"/>
              <a:gd name="connsiteY11" fmla="*/ 3994802 h 4403464"/>
              <a:gd name="connsiteX12" fmla="*/ 1470782 w 5019604"/>
              <a:gd name="connsiteY12" fmla="*/ 4351062 h 4403464"/>
              <a:gd name="connsiteX13" fmla="*/ 1007644 w 5019604"/>
              <a:gd name="connsiteY13" fmla="*/ 3733545 h 4403464"/>
              <a:gd name="connsiteX14" fmla="*/ 1411405 w 5019604"/>
              <a:gd name="connsiteY14" fmla="*/ 2926023 h 4403464"/>
              <a:gd name="connsiteX15" fmla="*/ 1245152 w 5019604"/>
              <a:gd name="connsiteY15" fmla="*/ 2439134 h 4403464"/>
              <a:gd name="connsiteX16" fmla="*/ 81370 w 5019604"/>
              <a:gd name="connsiteY16" fmla="*/ 2296630 h 4403464"/>
              <a:gd name="connsiteX17" fmla="*/ 200123 w 5019604"/>
              <a:gd name="connsiteY17" fmla="*/ 1215976 h 4403464"/>
              <a:gd name="connsiteX18" fmla="*/ 1019521 w 5019604"/>
              <a:gd name="connsiteY18" fmla="*/ 1239727 h 4403464"/>
              <a:gd name="connsiteX19" fmla="*/ 1268902 w 5019604"/>
              <a:gd name="connsiteY19" fmla="*/ 859717 h 4403464"/>
              <a:gd name="connsiteX20" fmla="*/ 1458908 w 5019604"/>
              <a:gd name="connsiteY20" fmla="*/ 170947 h 4403464"/>
              <a:gd name="connsiteX0" fmla="*/ 1458908 w 4827078"/>
              <a:gd name="connsiteY0" fmla="*/ 170947 h 4397751"/>
              <a:gd name="connsiteX1" fmla="*/ 2373307 w 4827078"/>
              <a:gd name="connsiteY1" fmla="*/ 52194 h 4397751"/>
              <a:gd name="connsiteX2" fmla="*/ 2883946 w 4827078"/>
              <a:gd name="connsiteY2" fmla="*/ 883466 h 4397751"/>
              <a:gd name="connsiteX3" fmla="*/ 3418336 w 4827078"/>
              <a:gd name="connsiteY3" fmla="*/ 1227851 h 4397751"/>
              <a:gd name="connsiteX4" fmla="*/ 3964601 w 4827078"/>
              <a:gd name="connsiteY4" fmla="*/ 954719 h 4397751"/>
              <a:gd name="connsiteX5" fmla="*/ 4558367 w 4827078"/>
              <a:gd name="connsiteY5" fmla="*/ 1892869 h 4397751"/>
              <a:gd name="connsiteX6" fmla="*/ 4012102 w 4827078"/>
              <a:gd name="connsiteY6" fmla="*/ 2617264 h 4397751"/>
              <a:gd name="connsiteX7" fmla="*/ 4178357 w 4827078"/>
              <a:gd name="connsiteY7" fmla="*/ 3234781 h 4397751"/>
              <a:gd name="connsiteX8" fmla="*/ 4760247 w 4827078"/>
              <a:gd name="connsiteY8" fmla="*/ 3614792 h 4397751"/>
              <a:gd name="connsiteX9" fmla="*/ 4665245 w 4827078"/>
              <a:gd name="connsiteY9" fmla="*/ 4386688 h 4397751"/>
              <a:gd name="connsiteX10" fmla="*/ 3430211 w 4827078"/>
              <a:gd name="connsiteY10" fmla="*/ 4066055 h 4397751"/>
              <a:gd name="connsiteX11" fmla="*/ 2515812 w 4827078"/>
              <a:gd name="connsiteY11" fmla="*/ 3994802 h 4397751"/>
              <a:gd name="connsiteX12" fmla="*/ 1470782 w 4827078"/>
              <a:gd name="connsiteY12" fmla="*/ 4351062 h 4397751"/>
              <a:gd name="connsiteX13" fmla="*/ 1007644 w 4827078"/>
              <a:gd name="connsiteY13" fmla="*/ 3733545 h 4397751"/>
              <a:gd name="connsiteX14" fmla="*/ 1411405 w 4827078"/>
              <a:gd name="connsiteY14" fmla="*/ 2926023 h 4397751"/>
              <a:gd name="connsiteX15" fmla="*/ 1245152 w 4827078"/>
              <a:gd name="connsiteY15" fmla="*/ 2439134 h 4397751"/>
              <a:gd name="connsiteX16" fmla="*/ 81370 w 4827078"/>
              <a:gd name="connsiteY16" fmla="*/ 2296630 h 4397751"/>
              <a:gd name="connsiteX17" fmla="*/ 200123 w 4827078"/>
              <a:gd name="connsiteY17" fmla="*/ 1215976 h 4397751"/>
              <a:gd name="connsiteX18" fmla="*/ 1019521 w 4827078"/>
              <a:gd name="connsiteY18" fmla="*/ 1239727 h 4397751"/>
              <a:gd name="connsiteX19" fmla="*/ 1268902 w 4827078"/>
              <a:gd name="connsiteY19" fmla="*/ 859717 h 4397751"/>
              <a:gd name="connsiteX20" fmla="*/ 1458908 w 4827078"/>
              <a:gd name="connsiteY20" fmla="*/ 170947 h 4397751"/>
              <a:gd name="connsiteX0" fmla="*/ 1458908 w 4763041"/>
              <a:gd name="connsiteY0" fmla="*/ 170947 h 4479189"/>
              <a:gd name="connsiteX1" fmla="*/ 2373307 w 4763041"/>
              <a:gd name="connsiteY1" fmla="*/ 52194 h 4479189"/>
              <a:gd name="connsiteX2" fmla="*/ 2883946 w 4763041"/>
              <a:gd name="connsiteY2" fmla="*/ 883466 h 4479189"/>
              <a:gd name="connsiteX3" fmla="*/ 3418336 w 4763041"/>
              <a:gd name="connsiteY3" fmla="*/ 1227851 h 4479189"/>
              <a:gd name="connsiteX4" fmla="*/ 3964601 w 4763041"/>
              <a:gd name="connsiteY4" fmla="*/ 954719 h 4479189"/>
              <a:gd name="connsiteX5" fmla="*/ 4558367 w 4763041"/>
              <a:gd name="connsiteY5" fmla="*/ 1892869 h 4479189"/>
              <a:gd name="connsiteX6" fmla="*/ 4012102 w 4763041"/>
              <a:gd name="connsiteY6" fmla="*/ 2617264 h 4479189"/>
              <a:gd name="connsiteX7" fmla="*/ 4178357 w 4763041"/>
              <a:gd name="connsiteY7" fmla="*/ 3234781 h 4479189"/>
              <a:gd name="connsiteX8" fmla="*/ 4760247 w 4763041"/>
              <a:gd name="connsiteY8" fmla="*/ 3614792 h 4479189"/>
              <a:gd name="connsiteX9" fmla="*/ 4356490 w 4763041"/>
              <a:gd name="connsiteY9" fmla="*/ 4469818 h 4479189"/>
              <a:gd name="connsiteX10" fmla="*/ 3430211 w 4763041"/>
              <a:gd name="connsiteY10" fmla="*/ 4066055 h 4479189"/>
              <a:gd name="connsiteX11" fmla="*/ 2515812 w 4763041"/>
              <a:gd name="connsiteY11" fmla="*/ 3994802 h 4479189"/>
              <a:gd name="connsiteX12" fmla="*/ 1470782 w 4763041"/>
              <a:gd name="connsiteY12" fmla="*/ 4351062 h 4479189"/>
              <a:gd name="connsiteX13" fmla="*/ 1007644 w 4763041"/>
              <a:gd name="connsiteY13" fmla="*/ 3733545 h 4479189"/>
              <a:gd name="connsiteX14" fmla="*/ 1411405 w 4763041"/>
              <a:gd name="connsiteY14" fmla="*/ 2926023 h 4479189"/>
              <a:gd name="connsiteX15" fmla="*/ 1245152 w 4763041"/>
              <a:gd name="connsiteY15" fmla="*/ 2439134 h 4479189"/>
              <a:gd name="connsiteX16" fmla="*/ 81370 w 4763041"/>
              <a:gd name="connsiteY16" fmla="*/ 2296630 h 4479189"/>
              <a:gd name="connsiteX17" fmla="*/ 200123 w 4763041"/>
              <a:gd name="connsiteY17" fmla="*/ 1215976 h 4479189"/>
              <a:gd name="connsiteX18" fmla="*/ 1019521 w 4763041"/>
              <a:gd name="connsiteY18" fmla="*/ 1239727 h 4479189"/>
              <a:gd name="connsiteX19" fmla="*/ 1268902 w 4763041"/>
              <a:gd name="connsiteY19" fmla="*/ 859717 h 4479189"/>
              <a:gd name="connsiteX20" fmla="*/ 1458908 w 4763041"/>
              <a:gd name="connsiteY20" fmla="*/ 170947 h 4479189"/>
              <a:gd name="connsiteX0" fmla="*/ 1458908 w 4760255"/>
              <a:gd name="connsiteY0" fmla="*/ 170947 h 4386171"/>
              <a:gd name="connsiteX1" fmla="*/ 2373307 w 4760255"/>
              <a:gd name="connsiteY1" fmla="*/ 52194 h 4386171"/>
              <a:gd name="connsiteX2" fmla="*/ 2883946 w 4760255"/>
              <a:gd name="connsiteY2" fmla="*/ 883466 h 4386171"/>
              <a:gd name="connsiteX3" fmla="*/ 3418336 w 4760255"/>
              <a:gd name="connsiteY3" fmla="*/ 1227851 h 4386171"/>
              <a:gd name="connsiteX4" fmla="*/ 3964601 w 4760255"/>
              <a:gd name="connsiteY4" fmla="*/ 954719 h 4386171"/>
              <a:gd name="connsiteX5" fmla="*/ 4558367 w 4760255"/>
              <a:gd name="connsiteY5" fmla="*/ 1892869 h 4386171"/>
              <a:gd name="connsiteX6" fmla="*/ 4012102 w 4760255"/>
              <a:gd name="connsiteY6" fmla="*/ 2617264 h 4386171"/>
              <a:gd name="connsiteX7" fmla="*/ 4178357 w 4760255"/>
              <a:gd name="connsiteY7" fmla="*/ 3234781 h 4386171"/>
              <a:gd name="connsiteX8" fmla="*/ 4760247 w 4760255"/>
              <a:gd name="connsiteY8" fmla="*/ 3614792 h 4386171"/>
              <a:gd name="connsiteX9" fmla="*/ 4190236 w 4760255"/>
              <a:gd name="connsiteY9" fmla="*/ 4374816 h 4386171"/>
              <a:gd name="connsiteX10" fmla="*/ 3430211 w 4760255"/>
              <a:gd name="connsiteY10" fmla="*/ 4066055 h 4386171"/>
              <a:gd name="connsiteX11" fmla="*/ 2515812 w 4760255"/>
              <a:gd name="connsiteY11" fmla="*/ 3994802 h 4386171"/>
              <a:gd name="connsiteX12" fmla="*/ 1470782 w 4760255"/>
              <a:gd name="connsiteY12" fmla="*/ 4351062 h 4386171"/>
              <a:gd name="connsiteX13" fmla="*/ 1007644 w 4760255"/>
              <a:gd name="connsiteY13" fmla="*/ 3733545 h 4386171"/>
              <a:gd name="connsiteX14" fmla="*/ 1411405 w 4760255"/>
              <a:gd name="connsiteY14" fmla="*/ 2926023 h 4386171"/>
              <a:gd name="connsiteX15" fmla="*/ 1245152 w 4760255"/>
              <a:gd name="connsiteY15" fmla="*/ 2439134 h 4386171"/>
              <a:gd name="connsiteX16" fmla="*/ 81370 w 4760255"/>
              <a:gd name="connsiteY16" fmla="*/ 2296630 h 4386171"/>
              <a:gd name="connsiteX17" fmla="*/ 200123 w 4760255"/>
              <a:gd name="connsiteY17" fmla="*/ 1215976 h 4386171"/>
              <a:gd name="connsiteX18" fmla="*/ 1019521 w 4760255"/>
              <a:gd name="connsiteY18" fmla="*/ 1239727 h 4386171"/>
              <a:gd name="connsiteX19" fmla="*/ 1268902 w 4760255"/>
              <a:gd name="connsiteY19" fmla="*/ 859717 h 4386171"/>
              <a:gd name="connsiteX20" fmla="*/ 1458908 w 4760255"/>
              <a:gd name="connsiteY20" fmla="*/ 170947 h 4386171"/>
              <a:gd name="connsiteX0" fmla="*/ 1458908 w 4570257"/>
              <a:gd name="connsiteY0" fmla="*/ 170947 h 4379263"/>
              <a:gd name="connsiteX1" fmla="*/ 2373307 w 4570257"/>
              <a:gd name="connsiteY1" fmla="*/ 52194 h 4379263"/>
              <a:gd name="connsiteX2" fmla="*/ 2883946 w 4570257"/>
              <a:gd name="connsiteY2" fmla="*/ 883466 h 4379263"/>
              <a:gd name="connsiteX3" fmla="*/ 3418336 w 4570257"/>
              <a:gd name="connsiteY3" fmla="*/ 1227851 h 4379263"/>
              <a:gd name="connsiteX4" fmla="*/ 3964601 w 4570257"/>
              <a:gd name="connsiteY4" fmla="*/ 954719 h 4379263"/>
              <a:gd name="connsiteX5" fmla="*/ 4558367 w 4570257"/>
              <a:gd name="connsiteY5" fmla="*/ 1892869 h 4379263"/>
              <a:gd name="connsiteX6" fmla="*/ 4012102 w 4570257"/>
              <a:gd name="connsiteY6" fmla="*/ 2617264 h 4379263"/>
              <a:gd name="connsiteX7" fmla="*/ 4178357 w 4570257"/>
              <a:gd name="connsiteY7" fmla="*/ 3234781 h 4379263"/>
              <a:gd name="connsiteX8" fmla="*/ 4570242 w 4570257"/>
              <a:gd name="connsiteY8" fmla="*/ 3804797 h 4379263"/>
              <a:gd name="connsiteX9" fmla="*/ 4190236 w 4570257"/>
              <a:gd name="connsiteY9" fmla="*/ 4374816 h 4379263"/>
              <a:gd name="connsiteX10" fmla="*/ 3430211 w 4570257"/>
              <a:gd name="connsiteY10" fmla="*/ 4066055 h 4379263"/>
              <a:gd name="connsiteX11" fmla="*/ 2515812 w 4570257"/>
              <a:gd name="connsiteY11" fmla="*/ 3994802 h 4379263"/>
              <a:gd name="connsiteX12" fmla="*/ 1470782 w 4570257"/>
              <a:gd name="connsiteY12" fmla="*/ 4351062 h 4379263"/>
              <a:gd name="connsiteX13" fmla="*/ 1007644 w 4570257"/>
              <a:gd name="connsiteY13" fmla="*/ 3733545 h 4379263"/>
              <a:gd name="connsiteX14" fmla="*/ 1411405 w 4570257"/>
              <a:gd name="connsiteY14" fmla="*/ 2926023 h 4379263"/>
              <a:gd name="connsiteX15" fmla="*/ 1245152 w 4570257"/>
              <a:gd name="connsiteY15" fmla="*/ 2439134 h 4379263"/>
              <a:gd name="connsiteX16" fmla="*/ 81370 w 4570257"/>
              <a:gd name="connsiteY16" fmla="*/ 2296630 h 4379263"/>
              <a:gd name="connsiteX17" fmla="*/ 200123 w 4570257"/>
              <a:gd name="connsiteY17" fmla="*/ 1215976 h 4379263"/>
              <a:gd name="connsiteX18" fmla="*/ 1019521 w 4570257"/>
              <a:gd name="connsiteY18" fmla="*/ 1239727 h 4379263"/>
              <a:gd name="connsiteX19" fmla="*/ 1268902 w 4570257"/>
              <a:gd name="connsiteY19" fmla="*/ 859717 h 4379263"/>
              <a:gd name="connsiteX20" fmla="*/ 1458908 w 4570257"/>
              <a:gd name="connsiteY20" fmla="*/ 170947 h 4379263"/>
              <a:gd name="connsiteX0" fmla="*/ 1458028 w 4569377"/>
              <a:gd name="connsiteY0" fmla="*/ 170947 h 4379263"/>
              <a:gd name="connsiteX1" fmla="*/ 2372427 w 4569377"/>
              <a:gd name="connsiteY1" fmla="*/ 52194 h 4379263"/>
              <a:gd name="connsiteX2" fmla="*/ 2883066 w 4569377"/>
              <a:gd name="connsiteY2" fmla="*/ 883466 h 4379263"/>
              <a:gd name="connsiteX3" fmla="*/ 3417456 w 4569377"/>
              <a:gd name="connsiteY3" fmla="*/ 1227851 h 4379263"/>
              <a:gd name="connsiteX4" fmla="*/ 3963721 w 4569377"/>
              <a:gd name="connsiteY4" fmla="*/ 954719 h 4379263"/>
              <a:gd name="connsiteX5" fmla="*/ 4557487 w 4569377"/>
              <a:gd name="connsiteY5" fmla="*/ 1892869 h 4379263"/>
              <a:gd name="connsiteX6" fmla="*/ 4011222 w 4569377"/>
              <a:gd name="connsiteY6" fmla="*/ 2617264 h 4379263"/>
              <a:gd name="connsiteX7" fmla="*/ 4177477 w 4569377"/>
              <a:gd name="connsiteY7" fmla="*/ 3234781 h 4379263"/>
              <a:gd name="connsiteX8" fmla="*/ 4569362 w 4569377"/>
              <a:gd name="connsiteY8" fmla="*/ 3804797 h 4379263"/>
              <a:gd name="connsiteX9" fmla="*/ 4189356 w 4569377"/>
              <a:gd name="connsiteY9" fmla="*/ 4374816 h 4379263"/>
              <a:gd name="connsiteX10" fmla="*/ 3429331 w 4569377"/>
              <a:gd name="connsiteY10" fmla="*/ 4066055 h 4379263"/>
              <a:gd name="connsiteX11" fmla="*/ 2514932 w 4569377"/>
              <a:gd name="connsiteY11" fmla="*/ 3994802 h 4379263"/>
              <a:gd name="connsiteX12" fmla="*/ 1469902 w 4569377"/>
              <a:gd name="connsiteY12" fmla="*/ 4351062 h 4379263"/>
              <a:gd name="connsiteX13" fmla="*/ 1006764 w 4569377"/>
              <a:gd name="connsiteY13" fmla="*/ 3733545 h 4379263"/>
              <a:gd name="connsiteX14" fmla="*/ 1410525 w 4569377"/>
              <a:gd name="connsiteY14" fmla="*/ 2926023 h 4379263"/>
              <a:gd name="connsiteX15" fmla="*/ 1232397 w 4569377"/>
              <a:gd name="connsiteY15" fmla="*/ 2320381 h 4379263"/>
              <a:gd name="connsiteX16" fmla="*/ 80490 w 4569377"/>
              <a:gd name="connsiteY16" fmla="*/ 2296630 h 4379263"/>
              <a:gd name="connsiteX17" fmla="*/ 199243 w 4569377"/>
              <a:gd name="connsiteY17" fmla="*/ 1215976 h 4379263"/>
              <a:gd name="connsiteX18" fmla="*/ 1018641 w 4569377"/>
              <a:gd name="connsiteY18" fmla="*/ 1239727 h 4379263"/>
              <a:gd name="connsiteX19" fmla="*/ 1268022 w 4569377"/>
              <a:gd name="connsiteY19" fmla="*/ 859717 h 4379263"/>
              <a:gd name="connsiteX20" fmla="*/ 1458028 w 4569377"/>
              <a:gd name="connsiteY20" fmla="*/ 170947 h 4379263"/>
              <a:gd name="connsiteX0" fmla="*/ 1314206 w 4425555"/>
              <a:gd name="connsiteY0" fmla="*/ 170947 h 4379263"/>
              <a:gd name="connsiteX1" fmla="*/ 2228605 w 4425555"/>
              <a:gd name="connsiteY1" fmla="*/ 52194 h 4379263"/>
              <a:gd name="connsiteX2" fmla="*/ 2739244 w 4425555"/>
              <a:gd name="connsiteY2" fmla="*/ 883466 h 4379263"/>
              <a:gd name="connsiteX3" fmla="*/ 3273634 w 4425555"/>
              <a:gd name="connsiteY3" fmla="*/ 1227851 h 4379263"/>
              <a:gd name="connsiteX4" fmla="*/ 3819899 w 4425555"/>
              <a:gd name="connsiteY4" fmla="*/ 954719 h 4379263"/>
              <a:gd name="connsiteX5" fmla="*/ 4413665 w 4425555"/>
              <a:gd name="connsiteY5" fmla="*/ 1892869 h 4379263"/>
              <a:gd name="connsiteX6" fmla="*/ 3867400 w 4425555"/>
              <a:gd name="connsiteY6" fmla="*/ 2617264 h 4379263"/>
              <a:gd name="connsiteX7" fmla="*/ 4033655 w 4425555"/>
              <a:gd name="connsiteY7" fmla="*/ 3234781 h 4379263"/>
              <a:gd name="connsiteX8" fmla="*/ 4425540 w 4425555"/>
              <a:gd name="connsiteY8" fmla="*/ 3804797 h 4379263"/>
              <a:gd name="connsiteX9" fmla="*/ 4045534 w 4425555"/>
              <a:gd name="connsiteY9" fmla="*/ 4374816 h 4379263"/>
              <a:gd name="connsiteX10" fmla="*/ 3285509 w 4425555"/>
              <a:gd name="connsiteY10" fmla="*/ 4066055 h 4379263"/>
              <a:gd name="connsiteX11" fmla="*/ 2371110 w 4425555"/>
              <a:gd name="connsiteY11" fmla="*/ 3994802 h 4379263"/>
              <a:gd name="connsiteX12" fmla="*/ 1326080 w 4425555"/>
              <a:gd name="connsiteY12" fmla="*/ 4351062 h 4379263"/>
              <a:gd name="connsiteX13" fmla="*/ 862942 w 4425555"/>
              <a:gd name="connsiteY13" fmla="*/ 3733545 h 4379263"/>
              <a:gd name="connsiteX14" fmla="*/ 1266703 w 4425555"/>
              <a:gd name="connsiteY14" fmla="*/ 2926023 h 4379263"/>
              <a:gd name="connsiteX15" fmla="*/ 1088575 w 4425555"/>
              <a:gd name="connsiteY15" fmla="*/ 2320381 h 4379263"/>
              <a:gd name="connsiteX16" fmla="*/ 186050 w 4425555"/>
              <a:gd name="connsiteY16" fmla="*/ 2320381 h 4379263"/>
              <a:gd name="connsiteX17" fmla="*/ 55421 w 4425555"/>
              <a:gd name="connsiteY17" fmla="*/ 1215976 h 4379263"/>
              <a:gd name="connsiteX18" fmla="*/ 874819 w 4425555"/>
              <a:gd name="connsiteY18" fmla="*/ 1239727 h 4379263"/>
              <a:gd name="connsiteX19" fmla="*/ 1124200 w 4425555"/>
              <a:gd name="connsiteY19" fmla="*/ 859717 h 4379263"/>
              <a:gd name="connsiteX20" fmla="*/ 1314206 w 4425555"/>
              <a:gd name="connsiteY20" fmla="*/ 170947 h 4379263"/>
              <a:gd name="connsiteX0" fmla="*/ 1196972 w 4308321"/>
              <a:gd name="connsiteY0" fmla="*/ 170947 h 4379263"/>
              <a:gd name="connsiteX1" fmla="*/ 2111371 w 4308321"/>
              <a:gd name="connsiteY1" fmla="*/ 52194 h 4379263"/>
              <a:gd name="connsiteX2" fmla="*/ 2622010 w 4308321"/>
              <a:gd name="connsiteY2" fmla="*/ 883466 h 4379263"/>
              <a:gd name="connsiteX3" fmla="*/ 3156400 w 4308321"/>
              <a:gd name="connsiteY3" fmla="*/ 1227851 h 4379263"/>
              <a:gd name="connsiteX4" fmla="*/ 3702665 w 4308321"/>
              <a:gd name="connsiteY4" fmla="*/ 954719 h 4379263"/>
              <a:gd name="connsiteX5" fmla="*/ 4296431 w 4308321"/>
              <a:gd name="connsiteY5" fmla="*/ 1892869 h 4379263"/>
              <a:gd name="connsiteX6" fmla="*/ 3750166 w 4308321"/>
              <a:gd name="connsiteY6" fmla="*/ 2617264 h 4379263"/>
              <a:gd name="connsiteX7" fmla="*/ 3916421 w 4308321"/>
              <a:gd name="connsiteY7" fmla="*/ 3234781 h 4379263"/>
              <a:gd name="connsiteX8" fmla="*/ 4308306 w 4308321"/>
              <a:gd name="connsiteY8" fmla="*/ 3804797 h 4379263"/>
              <a:gd name="connsiteX9" fmla="*/ 3928300 w 4308321"/>
              <a:gd name="connsiteY9" fmla="*/ 4374816 h 4379263"/>
              <a:gd name="connsiteX10" fmla="*/ 3168275 w 4308321"/>
              <a:gd name="connsiteY10" fmla="*/ 4066055 h 4379263"/>
              <a:gd name="connsiteX11" fmla="*/ 2253876 w 4308321"/>
              <a:gd name="connsiteY11" fmla="*/ 3994802 h 4379263"/>
              <a:gd name="connsiteX12" fmla="*/ 1208846 w 4308321"/>
              <a:gd name="connsiteY12" fmla="*/ 4351062 h 4379263"/>
              <a:gd name="connsiteX13" fmla="*/ 745708 w 4308321"/>
              <a:gd name="connsiteY13" fmla="*/ 3733545 h 4379263"/>
              <a:gd name="connsiteX14" fmla="*/ 1149469 w 4308321"/>
              <a:gd name="connsiteY14" fmla="*/ 2926023 h 4379263"/>
              <a:gd name="connsiteX15" fmla="*/ 971341 w 4308321"/>
              <a:gd name="connsiteY15" fmla="*/ 2320381 h 4379263"/>
              <a:gd name="connsiteX16" fmla="*/ 68816 w 4308321"/>
              <a:gd name="connsiteY16" fmla="*/ 2320381 h 4379263"/>
              <a:gd name="connsiteX17" fmla="*/ 140068 w 4308321"/>
              <a:gd name="connsiteY17" fmla="*/ 1322854 h 4379263"/>
              <a:gd name="connsiteX18" fmla="*/ 757585 w 4308321"/>
              <a:gd name="connsiteY18" fmla="*/ 1239727 h 4379263"/>
              <a:gd name="connsiteX19" fmla="*/ 1006966 w 4308321"/>
              <a:gd name="connsiteY19" fmla="*/ 859717 h 4379263"/>
              <a:gd name="connsiteX20" fmla="*/ 1196972 w 4308321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739990 w 4345646"/>
              <a:gd name="connsiteY4" fmla="*/ 954719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333756 w 4345646"/>
              <a:gd name="connsiteY5" fmla="*/ 1892869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45646"/>
              <a:gd name="connsiteY0" fmla="*/ 170947 h 4379263"/>
              <a:gd name="connsiteX1" fmla="*/ 2148696 w 4345646"/>
              <a:gd name="connsiteY1" fmla="*/ 52194 h 4379263"/>
              <a:gd name="connsiteX2" fmla="*/ 2659335 w 4345646"/>
              <a:gd name="connsiteY2" fmla="*/ 883466 h 4379263"/>
              <a:gd name="connsiteX3" fmla="*/ 3193725 w 4345646"/>
              <a:gd name="connsiteY3" fmla="*/ 1227851 h 4379263"/>
              <a:gd name="connsiteX4" fmla="*/ 3870618 w 4345646"/>
              <a:gd name="connsiteY4" fmla="*/ 1120976 h 4379263"/>
              <a:gd name="connsiteX5" fmla="*/ 4226878 w 4345646"/>
              <a:gd name="connsiteY5" fmla="*/ 1952248 h 4379263"/>
              <a:gd name="connsiteX6" fmla="*/ 3787491 w 4345646"/>
              <a:gd name="connsiteY6" fmla="*/ 2617264 h 4379263"/>
              <a:gd name="connsiteX7" fmla="*/ 3953746 w 4345646"/>
              <a:gd name="connsiteY7" fmla="*/ 3234781 h 4379263"/>
              <a:gd name="connsiteX8" fmla="*/ 4345631 w 4345646"/>
              <a:gd name="connsiteY8" fmla="*/ 3804797 h 4379263"/>
              <a:gd name="connsiteX9" fmla="*/ 3965625 w 4345646"/>
              <a:gd name="connsiteY9" fmla="*/ 4374816 h 4379263"/>
              <a:gd name="connsiteX10" fmla="*/ 3205600 w 4345646"/>
              <a:gd name="connsiteY10" fmla="*/ 4066055 h 4379263"/>
              <a:gd name="connsiteX11" fmla="*/ 2291201 w 4345646"/>
              <a:gd name="connsiteY11" fmla="*/ 3994802 h 4379263"/>
              <a:gd name="connsiteX12" fmla="*/ 1246171 w 4345646"/>
              <a:gd name="connsiteY12" fmla="*/ 4351062 h 4379263"/>
              <a:gd name="connsiteX13" fmla="*/ 783033 w 4345646"/>
              <a:gd name="connsiteY13" fmla="*/ 3733545 h 4379263"/>
              <a:gd name="connsiteX14" fmla="*/ 1186794 w 4345646"/>
              <a:gd name="connsiteY14" fmla="*/ 2926023 h 4379263"/>
              <a:gd name="connsiteX15" fmla="*/ 1008666 w 4345646"/>
              <a:gd name="connsiteY15" fmla="*/ 2320381 h 4379263"/>
              <a:gd name="connsiteX16" fmla="*/ 58640 w 4345646"/>
              <a:gd name="connsiteY16" fmla="*/ 2142251 h 4379263"/>
              <a:gd name="connsiteX17" fmla="*/ 177393 w 4345646"/>
              <a:gd name="connsiteY17" fmla="*/ 1322854 h 4379263"/>
              <a:gd name="connsiteX18" fmla="*/ 794910 w 4345646"/>
              <a:gd name="connsiteY18" fmla="*/ 1239727 h 4379263"/>
              <a:gd name="connsiteX19" fmla="*/ 1044291 w 4345646"/>
              <a:gd name="connsiteY19" fmla="*/ 859717 h 4379263"/>
              <a:gd name="connsiteX20" fmla="*/ 1234297 w 4345646"/>
              <a:gd name="connsiteY20" fmla="*/ 170947 h 4379263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170947 h 4381325"/>
              <a:gd name="connsiteX1" fmla="*/ 2148696 w 4362059"/>
              <a:gd name="connsiteY1" fmla="*/ 52194 h 4381325"/>
              <a:gd name="connsiteX2" fmla="*/ 2659335 w 4362059"/>
              <a:gd name="connsiteY2" fmla="*/ 883466 h 4381325"/>
              <a:gd name="connsiteX3" fmla="*/ 3193725 w 4362059"/>
              <a:gd name="connsiteY3" fmla="*/ 1227851 h 4381325"/>
              <a:gd name="connsiteX4" fmla="*/ 3870618 w 4362059"/>
              <a:gd name="connsiteY4" fmla="*/ 1120976 h 4381325"/>
              <a:gd name="connsiteX5" fmla="*/ 4226878 w 4362059"/>
              <a:gd name="connsiteY5" fmla="*/ 1952248 h 4381325"/>
              <a:gd name="connsiteX6" fmla="*/ 3787491 w 4362059"/>
              <a:gd name="connsiteY6" fmla="*/ 2617264 h 4381325"/>
              <a:gd name="connsiteX7" fmla="*/ 3953746 w 4362059"/>
              <a:gd name="connsiteY7" fmla="*/ 3234781 h 4381325"/>
              <a:gd name="connsiteX8" fmla="*/ 4345631 w 4362059"/>
              <a:gd name="connsiteY8" fmla="*/ 3804797 h 4381325"/>
              <a:gd name="connsiteX9" fmla="*/ 4256603 w 4362059"/>
              <a:gd name="connsiteY9" fmla="*/ 4238424 h 4381325"/>
              <a:gd name="connsiteX10" fmla="*/ 3965625 w 4362059"/>
              <a:gd name="connsiteY10" fmla="*/ 4374816 h 4381325"/>
              <a:gd name="connsiteX11" fmla="*/ 3205600 w 4362059"/>
              <a:gd name="connsiteY11" fmla="*/ 4066055 h 4381325"/>
              <a:gd name="connsiteX12" fmla="*/ 2291201 w 4362059"/>
              <a:gd name="connsiteY12" fmla="*/ 3994802 h 4381325"/>
              <a:gd name="connsiteX13" fmla="*/ 1246171 w 4362059"/>
              <a:gd name="connsiteY13" fmla="*/ 4351062 h 4381325"/>
              <a:gd name="connsiteX14" fmla="*/ 783033 w 4362059"/>
              <a:gd name="connsiteY14" fmla="*/ 3733545 h 4381325"/>
              <a:gd name="connsiteX15" fmla="*/ 1186794 w 4362059"/>
              <a:gd name="connsiteY15" fmla="*/ 2926023 h 4381325"/>
              <a:gd name="connsiteX16" fmla="*/ 1008666 w 4362059"/>
              <a:gd name="connsiteY16" fmla="*/ 2320381 h 4381325"/>
              <a:gd name="connsiteX17" fmla="*/ 58640 w 4362059"/>
              <a:gd name="connsiteY17" fmla="*/ 2142251 h 4381325"/>
              <a:gd name="connsiteX18" fmla="*/ 177393 w 4362059"/>
              <a:gd name="connsiteY18" fmla="*/ 1322854 h 4381325"/>
              <a:gd name="connsiteX19" fmla="*/ 794910 w 4362059"/>
              <a:gd name="connsiteY19" fmla="*/ 1239727 h 4381325"/>
              <a:gd name="connsiteX20" fmla="*/ 1044291 w 4362059"/>
              <a:gd name="connsiteY20" fmla="*/ 859717 h 4381325"/>
              <a:gd name="connsiteX21" fmla="*/ 1234297 w 4362059"/>
              <a:gd name="connsiteY21" fmla="*/ 170947 h 4381325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6878 w 4362059"/>
              <a:gd name="connsiteY6" fmla="*/ 2036546 h 4465623"/>
              <a:gd name="connsiteX7" fmla="*/ 3787491 w 4362059"/>
              <a:gd name="connsiteY7" fmla="*/ 2701562 h 4465623"/>
              <a:gd name="connsiteX8" fmla="*/ 3953746 w 4362059"/>
              <a:gd name="connsiteY8" fmla="*/ 3319079 h 4465623"/>
              <a:gd name="connsiteX9" fmla="*/ 4345631 w 4362059"/>
              <a:gd name="connsiteY9" fmla="*/ 3889095 h 4465623"/>
              <a:gd name="connsiteX10" fmla="*/ 4256603 w 4362059"/>
              <a:gd name="connsiteY10" fmla="*/ 4322722 h 4465623"/>
              <a:gd name="connsiteX11" fmla="*/ 3965625 w 4362059"/>
              <a:gd name="connsiteY11" fmla="*/ 4459114 h 4465623"/>
              <a:gd name="connsiteX12" fmla="*/ 3205600 w 4362059"/>
              <a:gd name="connsiteY12" fmla="*/ 4150353 h 4465623"/>
              <a:gd name="connsiteX13" fmla="*/ 2291201 w 4362059"/>
              <a:gd name="connsiteY13" fmla="*/ 4079100 h 4465623"/>
              <a:gd name="connsiteX14" fmla="*/ 1246171 w 4362059"/>
              <a:gd name="connsiteY14" fmla="*/ 4435360 h 4465623"/>
              <a:gd name="connsiteX15" fmla="*/ 783033 w 4362059"/>
              <a:gd name="connsiteY15" fmla="*/ 3817843 h 4465623"/>
              <a:gd name="connsiteX16" fmla="*/ 1186794 w 4362059"/>
              <a:gd name="connsiteY16" fmla="*/ 3010321 h 4465623"/>
              <a:gd name="connsiteX17" fmla="*/ 1008666 w 4362059"/>
              <a:gd name="connsiteY17" fmla="*/ 2404679 h 4465623"/>
              <a:gd name="connsiteX18" fmla="*/ 58640 w 4362059"/>
              <a:gd name="connsiteY18" fmla="*/ 2226549 h 4465623"/>
              <a:gd name="connsiteX19" fmla="*/ 177393 w 4362059"/>
              <a:gd name="connsiteY19" fmla="*/ 1407152 h 4465623"/>
              <a:gd name="connsiteX20" fmla="*/ 794910 w 4362059"/>
              <a:gd name="connsiteY20" fmla="*/ 1324025 h 4465623"/>
              <a:gd name="connsiteX21" fmla="*/ 1044291 w 4362059"/>
              <a:gd name="connsiteY21" fmla="*/ 944015 h 4465623"/>
              <a:gd name="connsiteX22" fmla="*/ 1234297 w 4362059"/>
              <a:gd name="connsiteY22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55245 h 4465623"/>
              <a:gd name="connsiteX1" fmla="*/ 1525274 w 4362059"/>
              <a:gd name="connsiteY1" fmla="*/ 11976 h 4465623"/>
              <a:gd name="connsiteX2" fmla="*/ 2148696 w 4362059"/>
              <a:gd name="connsiteY2" fmla="*/ 136492 h 4465623"/>
              <a:gd name="connsiteX3" fmla="*/ 2659335 w 4362059"/>
              <a:gd name="connsiteY3" fmla="*/ 967764 h 4465623"/>
              <a:gd name="connsiteX4" fmla="*/ 3193725 w 4362059"/>
              <a:gd name="connsiteY4" fmla="*/ 1312149 h 4465623"/>
              <a:gd name="connsiteX5" fmla="*/ 3870618 w 4362059"/>
              <a:gd name="connsiteY5" fmla="*/ 1205274 h 4465623"/>
              <a:gd name="connsiteX6" fmla="*/ 4220973 w 4362059"/>
              <a:gd name="connsiteY6" fmla="*/ 1555768 h 4465623"/>
              <a:gd name="connsiteX7" fmla="*/ 4226878 w 4362059"/>
              <a:gd name="connsiteY7" fmla="*/ 2036546 h 4465623"/>
              <a:gd name="connsiteX8" fmla="*/ 3787491 w 4362059"/>
              <a:gd name="connsiteY8" fmla="*/ 2701562 h 4465623"/>
              <a:gd name="connsiteX9" fmla="*/ 3953746 w 4362059"/>
              <a:gd name="connsiteY9" fmla="*/ 3319079 h 4465623"/>
              <a:gd name="connsiteX10" fmla="*/ 4345631 w 4362059"/>
              <a:gd name="connsiteY10" fmla="*/ 3889095 h 4465623"/>
              <a:gd name="connsiteX11" fmla="*/ 4256603 w 4362059"/>
              <a:gd name="connsiteY11" fmla="*/ 4322722 h 4465623"/>
              <a:gd name="connsiteX12" fmla="*/ 3965625 w 4362059"/>
              <a:gd name="connsiteY12" fmla="*/ 4459114 h 4465623"/>
              <a:gd name="connsiteX13" fmla="*/ 3205600 w 4362059"/>
              <a:gd name="connsiteY13" fmla="*/ 4150353 h 4465623"/>
              <a:gd name="connsiteX14" fmla="*/ 2291201 w 4362059"/>
              <a:gd name="connsiteY14" fmla="*/ 4079100 h 4465623"/>
              <a:gd name="connsiteX15" fmla="*/ 1246171 w 4362059"/>
              <a:gd name="connsiteY15" fmla="*/ 4435360 h 4465623"/>
              <a:gd name="connsiteX16" fmla="*/ 783033 w 4362059"/>
              <a:gd name="connsiteY16" fmla="*/ 3817843 h 4465623"/>
              <a:gd name="connsiteX17" fmla="*/ 1186794 w 4362059"/>
              <a:gd name="connsiteY17" fmla="*/ 3010321 h 4465623"/>
              <a:gd name="connsiteX18" fmla="*/ 1008666 w 4362059"/>
              <a:gd name="connsiteY18" fmla="*/ 2404679 h 4465623"/>
              <a:gd name="connsiteX19" fmla="*/ 58640 w 4362059"/>
              <a:gd name="connsiteY19" fmla="*/ 2226549 h 4465623"/>
              <a:gd name="connsiteX20" fmla="*/ 177393 w 4362059"/>
              <a:gd name="connsiteY20" fmla="*/ 1407152 h 4465623"/>
              <a:gd name="connsiteX21" fmla="*/ 794910 w 4362059"/>
              <a:gd name="connsiteY21" fmla="*/ 1324025 h 4465623"/>
              <a:gd name="connsiteX22" fmla="*/ 1044291 w 4362059"/>
              <a:gd name="connsiteY22" fmla="*/ 944015 h 4465623"/>
              <a:gd name="connsiteX23" fmla="*/ 1234297 w 4362059"/>
              <a:gd name="connsiteY23" fmla="*/ 255245 h 4465623"/>
              <a:gd name="connsiteX0" fmla="*/ 1234297 w 4362059"/>
              <a:gd name="connsiteY0" fmla="*/ 296576 h 4506954"/>
              <a:gd name="connsiteX1" fmla="*/ 1608402 w 4362059"/>
              <a:gd name="connsiteY1" fmla="*/ 5805 h 4506954"/>
              <a:gd name="connsiteX2" fmla="*/ 2148696 w 4362059"/>
              <a:gd name="connsiteY2" fmla="*/ 177823 h 4506954"/>
              <a:gd name="connsiteX3" fmla="*/ 2659335 w 4362059"/>
              <a:gd name="connsiteY3" fmla="*/ 1009095 h 4506954"/>
              <a:gd name="connsiteX4" fmla="*/ 3193725 w 4362059"/>
              <a:gd name="connsiteY4" fmla="*/ 1353480 h 4506954"/>
              <a:gd name="connsiteX5" fmla="*/ 3870618 w 4362059"/>
              <a:gd name="connsiteY5" fmla="*/ 1246605 h 4506954"/>
              <a:gd name="connsiteX6" fmla="*/ 4220973 w 4362059"/>
              <a:gd name="connsiteY6" fmla="*/ 1597099 h 4506954"/>
              <a:gd name="connsiteX7" fmla="*/ 4226878 w 4362059"/>
              <a:gd name="connsiteY7" fmla="*/ 2077877 h 4506954"/>
              <a:gd name="connsiteX8" fmla="*/ 3787491 w 4362059"/>
              <a:gd name="connsiteY8" fmla="*/ 2742893 h 4506954"/>
              <a:gd name="connsiteX9" fmla="*/ 3953746 w 4362059"/>
              <a:gd name="connsiteY9" fmla="*/ 3360410 h 4506954"/>
              <a:gd name="connsiteX10" fmla="*/ 4345631 w 4362059"/>
              <a:gd name="connsiteY10" fmla="*/ 3930426 h 4506954"/>
              <a:gd name="connsiteX11" fmla="*/ 4256603 w 4362059"/>
              <a:gd name="connsiteY11" fmla="*/ 4364053 h 4506954"/>
              <a:gd name="connsiteX12" fmla="*/ 3965625 w 4362059"/>
              <a:gd name="connsiteY12" fmla="*/ 4500445 h 4506954"/>
              <a:gd name="connsiteX13" fmla="*/ 3205600 w 4362059"/>
              <a:gd name="connsiteY13" fmla="*/ 4191684 h 4506954"/>
              <a:gd name="connsiteX14" fmla="*/ 2291201 w 4362059"/>
              <a:gd name="connsiteY14" fmla="*/ 4120431 h 4506954"/>
              <a:gd name="connsiteX15" fmla="*/ 1246171 w 4362059"/>
              <a:gd name="connsiteY15" fmla="*/ 4476691 h 4506954"/>
              <a:gd name="connsiteX16" fmla="*/ 783033 w 4362059"/>
              <a:gd name="connsiteY16" fmla="*/ 3859174 h 4506954"/>
              <a:gd name="connsiteX17" fmla="*/ 1186794 w 4362059"/>
              <a:gd name="connsiteY17" fmla="*/ 3051652 h 4506954"/>
              <a:gd name="connsiteX18" fmla="*/ 1008666 w 4362059"/>
              <a:gd name="connsiteY18" fmla="*/ 2446010 h 4506954"/>
              <a:gd name="connsiteX19" fmla="*/ 58640 w 4362059"/>
              <a:gd name="connsiteY19" fmla="*/ 2267880 h 4506954"/>
              <a:gd name="connsiteX20" fmla="*/ 177393 w 4362059"/>
              <a:gd name="connsiteY20" fmla="*/ 1448483 h 4506954"/>
              <a:gd name="connsiteX21" fmla="*/ 794910 w 4362059"/>
              <a:gd name="connsiteY21" fmla="*/ 1365356 h 4506954"/>
              <a:gd name="connsiteX22" fmla="*/ 1044291 w 4362059"/>
              <a:gd name="connsiteY22" fmla="*/ 985346 h 4506954"/>
              <a:gd name="connsiteX23" fmla="*/ 1234297 w 4362059"/>
              <a:gd name="connsiteY23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285861 w 4413623"/>
              <a:gd name="connsiteY0" fmla="*/ 296576 h 4506954"/>
              <a:gd name="connsiteX1" fmla="*/ 1659966 w 4413623"/>
              <a:gd name="connsiteY1" fmla="*/ 5805 h 4506954"/>
              <a:gd name="connsiteX2" fmla="*/ 2200260 w 4413623"/>
              <a:gd name="connsiteY2" fmla="*/ 177823 h 4506954"/>
              <a:gd name="connsiteX3" fmla="*/ 2710899 w 4413623"/>
              <a:gd name="connsiteY3" fmla="*/ 1009095 h 4506954"/>
              <a:gd name="connsiteX4" fmla="*/ 3245289 w 4413623"/>
              <a:gd name="connsiteY4" fmla="*/ 1353480 h 4506954"/>
              <a:gd name="connsiteX5" fmla="*/ 3922182 w 4413623"/>
              <a:gd name="connsiteY5" fmla="*/ 1246605 h 4506954"/>
              <a:gd name="connsiteX6" fmla="*/ 4272537 w 4413623"/>
              <a:gd name="connsiteY6" fmla="*/ 1597099 h 4506954"/>
              <a:gd name="connsiteX7" fmla="*/ 4278442 w 4413623"/>
              <a:gd name="connsiteY7" fmla="*/ 2077877 h 4506954"/>
              <a:gd name="connsiteX8" fmla="*/ 3839055 w 4413623"/>
              <a:gd name="connsiteY8" fmla="*/ 2742893 h 4506954"/>
              <a:gd name="connsiteX9" fmla="*/ 4005310 w 4413623"/>
              <a:gd name="connsiteY9" fmla="*/ 3360410 h 4506954"/>
              <a:gd name="connsiteX10" fmla="*/ 4397195 w 4413623"/>
              <a:gd name="connsiteY10" fmla="*/ 3930426 h 4506954"/>
              <a:gd name="connsiteX11" fmla="*/ 4308167 w 4413623"/>
              <a:gd name="connsiteY11" fmla="*/ 4364053 h 4506954"/>
              <a:gd name="connsiteX12" fmla="*/ 4017189 w 4413623"/>
              <a:gd name="connsiteY12" fmla="*/ 4500445 h 4506954"/>
              <a:gd name="connsiteX13" fmla="*/ 3257164 w 4413623"/>
              <a:gd name="connsiteY13" fmla="*/ 4191684 h 4506954"/>
              <a:gd name="connsiteX14" fmla="*/ 2342765 w 4413623"/>
              <a:gd name="connsiteY14" fmla="*/ 4120431 h 4506954"/>
              <a:gd name="connsiteX15" fmla="*/ 1297735 w 4413623"/>
              <a:gd name="connsiteY15" fmla="*/ 4476691 h 4506954"/>
              <a:gd name="connsiteX16" fmla="*/ 834597 w 4413623"/>
              <a:gd name="connsiteY16" fmla="*/ 3859174 h 4506954"/>
              <a:gd name="connsiteX17" fmla="*/ 1238358 w 4413623"/>
              <a:gd name="connsiteY17" fmla="*/ 3051652 h 4506954"/>
              <a:gd name="connsiteX18" fmla="*/ 1060230 w 4413623"/>
              <a:gd name="connsiteY18" fmla="*/ 2446010 h 4506954"/>
              <a:gd name="connsiteX19" fmla="*/ 110204 w 4413623"/>
              <a:gd name="connsiteY19" fmla="*/ 2267880 h 4506954"/>
              <a:gd name="connsiteX20" fmla="*/ 33046 w 4413623"/>
              <a:gd name="connsiteY20" fmla="*/ 1727728 h 4506954"/>
              <a:gd name="connsiteX21" fmla="*/ 228957 w 4413623"/>
              <a:gd name="connsiteY21" fmla="*/ 1448483 h 4506954"/>
              <a:gd name="connsiteX22" fmla="*/ 846474 w 4413623"/>
              <a:gd name="connsiteY22" fmla="*/ 1365356 h 4506954"/>
              <a:gd name="connsiteX23" fmla="*/ 1095855 w 4413623"/>
              <a:gd name="connsiteY23" fmla="*/ 985346 h 4506954"/>
              <a:gd name="connsiteX24" fmla="*/ 1285861 w 4413623"/>
              <a:gd name="connsiteY24" fmla="*/ 296576 h 4506954"/>
              <a:gd name="connsiteX0" fmla="*/ 1316814 w 4444576"/>
              <a:gd name="connsiteY0" fmla="*/ 296576 h 4506954"/>
              <a:gd name="connsiteX1" fmla="*/ 1690919 w 4444576"/>
              <a:gd name="connsiteY1" fmla="*/ 5805 h 4506954"/>
              <a:gd name="connsiteX2" fmla="*/ 2231213 w 4444576"/>
              <a:gd name="connsiteY2" fmla="*/ 177823 h 4506954"/>
              <a:gd name="connsiteX3" fmla="*/ 2741852 w 4444576"/>
              <a:gd name="connsiteY3" fmla="*/ 1009095 h 4506954"/>
              <a:gd name="connsiteX4" fmla="*/ 3276242 w 4444576"/>
              <a:gd name="connsiteY4" fmla="*/ 1353480 h 4506954"/>
              <a:gd name="connsiteX5" fmla="*/ 3953135 w 4444576"/>
              <a:gd name="connsiteY5" fmla="*/ 1246605 h 4506954"/>
              <a:gd name="connsiteX6" fmla="*/ 4303490 w 4444576"/>
              <a:gd name="connsiteY6" fmla="*/ 1597099 h 4506954"/>
              <a:gd name="connsiteX7" fmla="*/ 4309395 w 4444576"/>
              <a:gd name="connsiteY7" fmla="*/ 2077877 h 4506954"/>
              <a:gd name="connsiteX8" fmla="*/ 3870008 w 4444576"/>
              <a:gd name="connsiteY8" fmla="*/ 2742893 h 4506954"/>
              <a:gd name="connsiteX9" fmla="*/ 4036263 w 4444576"/>
              <a:gd name="connsiteY9" fmla="*/ 3360410 h 4506954"/>
              <a:gd name="connsiteX10" fmla="*/ 4428148 w 4444576"/>
              <a:gd name="connsiteY10" fmla="*/ 3930426 h 4506954"/>
              <a:gd name="connsiteX11" fmla="*/ 4339120 w 4444576"/>
              <a:gd name="connsiteY11" fmla="*/ 4364053 h 4506954"/>
              <a:gd name="connsiteX12" fmla="*/ 4048142 w 4444576"/>
              <a:gd name="connsiteY12" fmla="*/ 4500445 h 4506954"/>
              <a:gd name="connsiteX13" fmla="*/ 3288117 w 4444576"/>
              <a:gd name="connsiteY13" fmla="*/ 4191684 h 4506954"/>
              <a:gd name="connsiteX14" fmla="*/ 2373718 w 4444576"/>
              <a:gd name="connsiteY14" fmla="*/ 4120431 h 4506954"/>
              <a:gd name="connsiteX15" fmla="*/ 1328688 w 4444576"/>
              <a:gd name="connsiteY15" fmla="*/ 4476691 h 4506954"/>
              <a:gd name="connsiteX16" fmla="*/ 865550 w 4444576"/>
              <a:gd name="connsiteY16" fmla="*/ 3859174 h 4506954"/>
              <a:gd name="connsiteX17" fmla="*/ 1269311 w 4444576"/>
              <a:gd name="connsiteY17" fmla="*/ 3051652 h 4506954"/>
              <a:gd name="connsiteX18" fmla="*/ 1091183 w 4444576"/>
              <a:gd name="connsiteY18" fmla="*/ 2446010 h 4506954"/>
              <a:gd name="connsiteX19" fmla="*/ 141157 w 4444576"/>
              <a:gd name="connsiteY19" fmla="*/ 2267880 h 4506954"/>
              <a:gd name="connsiteX20" fmla="*/ 16497 w 4444576"/>
              <a:gd name="connsiteY20" fmla="*/ 1798980 h 4506954"/>
              <a:gd name="connsiteX21" fmla="*/ 259910 w 4444576"/>
              <a:gd name="connsiteY21" fmla="*/ 1448483 h 4506954"/>
              <a:gd name="connsiteX22" fmla="*/ 877427 w 4444576"/>
              <a:gd name="connsiteY22" fmla="*/ 1365356 h 4506954"/>
              <a:gd name="connsiteX23" fmla="*/ 1126808 w 4444576"/>
              <a:gd name="connsiteY23" fmla="*/ 985346 h 4506954"/>
              <a:gd name="connsiteX24" fmla="*/ 1316814 w 4444576"/>
              <a:gd name="connsiteY24" fmla="*/ 296576 h 4506954"/>
              <a:gd name="connsiteX0" fmla="*/ 1316814 w 4446109"/>
              <a:gd name="connsiteY0" fmla="*/ 296576 h 4575756"/>
              <a:gd name="connsiteX1" fmla="*/ 1690919 w 4446109"/>
              <a:gd name="connsiteY1" fmla="*/ 5805 h 4575756"/>
              <a:gd name="connsiteX2" fmla="*/ 2231213 w 4446109"/>
              <a:gd name="connsiteY2" fmla="*/ 177823 h 4575756"/>
              <a:gd name="connsiteX3" fmla="*/ 2741852 w 4446109"/>
              <a:gd name="connsiteY3" fmla="*/ 1009095 h 4575756"/>
              <a:gd name="connsiteX4" fmla="*/ 3276242 w 4446109"/>
              <a:gd name="connsiteY4" fmla="*/ 1353480 h 4575756"/>
              <a:gd name="connsiteX5" fmla="*/ 3953135 w 4446109"/>
              <a:gd name="connsiteY5" fmla="*/ 1246605 h 4575756"/>
              <a:gd name="connsiteX6" fmla="*/ 4303490 w 4446109"/>
              <a:gd name="connsiteY6" fmla="*/ 1597099 h 4575756"/>
              <a:gd name="connsiteX7" fmla="*/ 4309395 w 4446109"/>
              <a:gd name="connsiteY7" fmla="*/ 2077877 h 4575756"/>
              <a:gd name="connsiteX8" fmla="*/ 3870008 w 4446109"/>
              <a:gd name="connsiteY8" fmla="*/ 2742893 h 4575756"/>
              <a:gd name="connsiteX9" fmla="*/ 4036263 w 4446109"/>
              <a:gd name="connsiteY9" fmla="*/ 3360410 h 4575756"/>
              <a:gd name="connsiteX10" fmla="*/ 4428148 w 4446109"/>
              <a:gd name="connsiteY10" fmla="*/ 3930426 h 4575756"/>
              <a:gd name="connsiteX11" fmla="*/ 4339120 w 4446109"/>
              <a:gd name="connsiteY11" fmla="*/ 4364053 h 4575756"/>
              <a:gd name="connsiteX12" fmla="*/ 3976890 w 4446109"/>
              <a:gd name="connsiteY12" fmla="*/ 4571697 h 4575756"/>
              <a:gd name="connsiteX13" fmla="*/ 3288117 w 4446109"/>
              <a:gd name="connsiteY13" fmla="*/ 4191684 h 4575756"/>
              <a:gd name="connsiteX14" fmla="*/ 2373718 w 4446109"/>
              <a:gd name="connsiteY14" fmla="*/ 4120431 h 4575756"/>
              <a:gd name="connsiteX15" fmla="*/ 1328688 w 4446109"/>
              <a:gd name="connsiteY15" fmla="*/ 4476691 h 4575756"/>
              <a:gd name="connsiteX16" fmla="*/ 865550 w 4446109"/>
              <a:gd name="connsiteY16" fmla="*/ 3859174 h 4575756"/>
              <a:gd name="connsiteX17" fmla="*/ 1269311 w 4446109"/>
              <a:gd name="connsiteY17" fmla="*/ 3051652 h 4575756"/>
              <a:gd name="connsiteX18" fmla="*/ 1091183 w 4446109"/>
              <a:gd name="connsiteY18" fmla="*/ 2446010 h 4575756"/>
              <a:gd name="connsiteX19" fmla="*/ 141157 w 4446109"/>
              <a:gd name="connsiteY19" fmla="*/ 2267880 h 4575756"/>
              <a:gd name="connsiteX20" fmla="*/ 16497 w 4446109"/>
              <a:gd name="connsiteY20" fmla="*/ 1798980 h 4575756"/>
              <a:gd name="connsiteX21" fmla="*/ 259910 w 4446109"/>
              <a:gd name="connsiteY21" fmla="*/ 1448483 h 4575756"/>
              <a:gd name="connsiteX22" fmla="*/ 877427 w 4446109"/>
              <a:gd name="connsiteY22" fmla="*/ 1365356 h 4575756"/>
              <a:gd name="connsiteX23" fmla="*/ 1126808 w 4446109"/>
              <a:gd name="connsiteY23" fmla="*/ 985346 h 4575756"/>
              <a:gd name="connsiteX24" fmla="*/ 1316814 w 4446109"/>
              <a:gd name="connsiteY24" fmla="*/ 296576 h 4575756"/>
              <a:gd name="connsiteX0" fmla="*/ 1316814 w 4448517"/>
              <a:gd name="connsiteY0" fmla="*/ 296576 h 4552598"/>
              <a:gd name="connsiteX1" fmla="*/ 1690919 w 4448517"/>
              <a:gd name="connsiteY1" fmla="*/ 5805 h 4552598"/>
              <a:gd name="connsiteX2" fmla="*/ 2231213 w 4448517"/>
              <a:gd name="connsiteY2" fmla="*/ 177823 h 4552598"/>
              <a:gd name="connsiteX3" fmla="*/ 2741852 w 4448517"/>
              <a:gd name="connsiteY3" fmla="*/ 1009095 h 4552598"/>
              <a:gd name="connsiteX4" fmla="*/ 3276242 w 4448517"/>
              <a:gd name="connsiteY4" fmla="*/ 1353480 h 4552598"/>
              <a:gd name="connsiteX5" fmla="*/ 3953135 w 4448517"/>
              <a:gd name="connsiteY5" fmla="*/ 1246605 h 4552598"/>
              <a:gd name="connsiteX6" fmla="*/ 4303490 w 4448517"/>
              <a:gd name="connsiteY6" fmla="*/ 1597099 h 4552598"/>
              <a:gd name="connsiteX7" fmla="*/ 4309395 w 4448517"/>
              <a:gd name="connsiteY7" fmla="*/ 2077877 h 4552598"/>
              <a:gd name="connsiteX8" fmla="*/ 3870008 w 4448517"/>
              <a:gd name="connsiteY8" fmla="*/ 2742893 h 4552598"/>
              <a:gd name="connsiteX9" fmla="*/ 4036263 w 4448517"/>
              <a:gd name="connsiteY9" fmla="*/ 3360410 h 4552598"/>
              <a:gd name="connsiteX10" fmla="*/ 4428148 w 4448517"/>
              <a:gd name="connsiteY10" fmla="*/ 3930426 h 4552598"/>
              <a:gd name="connsiteX11" fmla="*/ 4339120 w 4448517"/>
              <a:gd name="connsiteY11" fmla="*/ 4364053 h 4552598"/>
              <a:gd name="connsiteX12" fmla="*/ 3881889 w 4448517"/>
              <a:gd name="connsiteY12" fmla="*/ 4547950 h 4552598"/>
              <a:gd name="connsiteX13" fmla="*/ 3288117 w 4448517"/>
              <a:gd name="connsiteY13" fmla="*/ 4191684 h 4552598"/>
              <a:gd name="connsiteX14" fmla="*/ 2373718 w 4448517"/>
              <a:gd name="connsiteY14" fmla="*/ 4120431 h 4552598"/>
              <a:gd name="connsiteX15" fmla="*/ 1328688 w 4448517"/>
              <a:gd name="connsiteY15" fmla="*/ 4476691 h 4552598"/>
              <a:gd name="connsiteX16" fmla="*/ 865550 w 4448517"/>
              <a:gd name="connsiteY16" fmla="*/ 3859174 h 4552598"/>
              <a:gd name="connsiteX17" fmla="*/ 1269311 w 4448517"/>
              <a:gd name="connsiteY17" fmla="*/ 3051652 h 4552598"/>
              <a:gd name="connsiteX18" fmla="*/ 1091183 w 4448517"/>
              <a:gd name="connsiteY18" fmla="*/ 2446010 h 4552598"/>
              <a:gd name="connsiteX19" fmla="*/ 141157 w 4448517"/>
              <a:gd name="connsiteY19" fmla="*/ 2267880 h 4552598"/>
              <a:gd name="connsiteX20" fmla="*/ 16497 w 4448517"/>
              <a:gd name="connsiteY20" fmla="*/ 1798980 h 4552598"/>
              <a:gd name="connsiteX21" fmla="*/ 259910 w 4448517"/>
              <a:gd name="connsiteY21" fmla="*/ 1448483 h 4552598"/>
              <a:gd name="connsiteX22" fmla="*/ 877427 w 4448517"/>
              <a:gd name="connsiteY22" fmla="*/ 1365356 h 4552598"/>
              <a:gd name="connsiteX23" fmla="*/ 1126808 w 4448517"/>
              <a:gd name="connsiteY23" fmla="*/ 985346 h 4552598"/>
              <a:gd name="connsiteX24" fmla="*/ 1316814 w 4448517"/>
              <a:gd name="connsiteY24" fmla="*/ 296576 h 4552598"/>
              <a:gd name="connsiteX0" fmla="*/ 1300369 w 4432072"/>
              <a:gd name="connsiteY0" fmla="*/ 296576 h 4552598"/>
              <a:gd name="connsiteX1" fmla="*/ 1674474 w 4432072"/>
              <a:gd name="connsiteY1" fmla="*/ 5805 h 4552598"/>
              <a:gd name="connsiteX2" fmla="*/ 2214768 w 4432072"/>
              <a:gd name="connsiteY2" fmla="*/ 177823 h 4552598"/>
              <a:gd name="connsiteX3" fmla="*/ 2725407 w 4432072"/>
              <a:gd name="connsiteY3" fmla="*/ 1009095 h 4552598"/>
              <a:gd name="connsiteX4" fmla="*/ 3259797 w 4432072"/>
              <a:gd name="connsiteY4" fmla="*/ 1353480 h 4552598"/>
              <a:gd name="connsiteX5" fmla="*/ 3936690 w 4432072"/>
              <a:gd name="connsiteY5" fmla="*/ 1246605 h 4552598"/>
              <a:gd name="connsiteX6" fmla="*/ 4287045 w 4432072"/>
              <a:gd name="connsiteY6" fmla="*/ 1597099 h 4552598"/>
              <a:gd name="connsiteX7" fmla="*/ 4292950 w 4432072"/>
              <a:gd name="connsiteY7" fmla="*/ 2077877 h 4552598"/>
              <a:gd name="connsiteX8" fmla="*/ 3853563 w 4432072"/>
              <a:gd name="connsiteY8" fmla="*/ 2742893 h 4552598"/>
              <a:gd name="connsiteX9" fmla="*/ 4019818 w 4432072"/>
              <a:gd name="connsiteY9" fmla="*/ 3360410 h 4552598"/>
              <a:gd name="connsiteX10" fmla="*/ 4411703 w 4432072"/>
              <a:gd name="connsiteY10" fmla="*/ 3930426 h 4552598"/>
              <a:gd name="connsiteX11" fmla="*/ 4322675 w 4432072"/>
              <a:gd name="connsiteY11" fmla="*/ 4364053 h 4552598"/>
              <a:gd name="connsiteX12" fmla="*/ 3865444 w 4432072"/>
              <a:gd name="connsiteY12" fmla="*/ 4547950 h 4552598"/>
              <a:gd name="connsiteX13" fmla="*/ 3271672 w 4432072"/>
              <a:gd name="connsiteY13" fmla="*/ 4191684 h 4552598"/>
              <a:gd name="connsiteX14" fmla="*/ 2357273 w 4432072"/>
              <a:gd name="connsiteY14" fmla="*/ 4120431 h 4552598"/>
              <a:gd name="connsiteX15" fmla="*/ 1312243 w 4432072"/>
              <a:gd name="connsiteY15" fmla="*/ 4476691 h 4552598"/>
              <a:gd name="connsiteX16" fmla="*/ 849105 w 4432072"/>
              <a:gd name="connsiteY16" fmla="*/ 3859174 h 4552598"/>
              <a:gd name="connsiteX17" fmla="*/ 1252866 w 4432072"/>
              <a:gd name="connsiteY17" fmla="*/ 3051652 h 4552598"/>
              <a:gd name="connsiteX18" fmla="*/ 1074738 w 4432072"/>
              <a:gd name="connsiteY18" fmla="*/ 2446010 h 4552598"/>
              <a:gd name="connsiteX19" fmla="*/ 231590 w 4432072"/>
              <a:gd name="connsiteY19" fmla="*/ 2386634 h 4552598"/>
              <a:gd name="connsiteX20" fmla="*/ 52 w 4432072"/>
              <a:gd name="connsiteY20" fmla="*/ 1798980 h 4552598"/>
              <a:gd name="connsiteX21" fmla="*/ 243465 w 4432072"/>
              <a:gd name="connsiteY21" fmla="*/ 1448483 h 4552598"/>
              <a:gd name="connsiteX22" fmla="*/ 860982 w 4432072"/>
              <a:gd name="connsiteY22" fmla="*/ 1365356 h 4552598"/>
              <a:gd name="connsiteX23" fmla="*/ 1110363 w 4432072"/>
              <a:gd name="connsiteY23" fmla="*/ 985346 h 4552598"/>
              <a:gd name="connsiteX24" fmla="*/ 1300369 w 4432072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252851 w 4432057"/>
              <a:gd name="connsiteY17" fmla="*/ 3051652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92935 w 4432057"/>
              <a:gd name="connsiteY7" fmla="*/ 2077877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87030 w 4432057"/>
              <a:gd name="connsiteY6" fmla="*/ 1597099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312228 w 4432057"/>
              <a:gd name="connsiteY15" fmla="*/ 4476691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849090 w 4432057"/>
              <a:gd name="connsiteY16" fmla="*/ 3859174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2057"/>
              <a:gd name="connsiteY0" fmla="*/ 296576 h 4552598"/>
              <a:gd name="connsiteX1" fmla="*/ 1674459 w 4432057"/>
              <a:gd name="connsiteY1" fmla="*/ 5805 h 4552598"/>
              <a:gd name="connsiteX2" fmla="*/ 2214753 w 4432057"/>
              <a:gd name="connsiteY2" fmla="*/ 177823 h 4552598"/>
              <a:gd name="connsiteX3" fmla="*/ 2725392 w 4432057"/>
              <a:gd name="connsiteY3" fmla="*/ 1009095 h 4552598"/>
              <a:gd name="connsiteX4" fmla="*/ 3259782 w 4432057"/>
              <a:gd name="connsiteY4" fmla="*/ 1353480 h 4552598"/>
              <a:gd name="connsiteX5" fmla="*/ 3936675 w 4432057"/>
              <a:gd name="connsiteY5" fmla="*/ 1246605 h 4552598"/>
              <a:gd name="connsiteX6" fmla="*/ 4215778 w 4432057"/>
              <a:gd name="connsiteY6" fmla="*/ 1573352 h 4552598"/>
              <a:gd name="connsiteX7" fmla="*/ 4221683 w 4432057"/>
              <a:gd name="connsiteY7" fmla="*/ 2125381 h 4552598"/>
              <a:gd name="connsiteX8" fmla="*/ 3853548 w 4432057"/>
              <a:gd name="connsiteY8" fmla="*/ 2742893 h 4552598"/>
              <a:gd name="connsiteX9" fmla="*/ 4019803 w 4432057"/>
              <a:gd name="connsiteY9" fmla="*/ 3360410 h 4552598"/>
              <a:gd name="connsiteX10" fmla="*/ 4411688 w 4432057"/>
              <a:gd name="connsiteY10" fmla="*/ 3930426 h 4552598"/>
              <a:gd name="connsiteX11" fmla="*/ 4322660 w 4432057"/>
              <a:gd name="connsiteY11" fmla="*/ 4364053 h 4552598"/>
              <a:gd name="connsiteX12" fmla="*/ 3865429 w 4432057"/>
              <a:gd name="connsiteY12" fmla="*/ 4547950 h 4552598"/>
              <a:gd name="connsiteX13" fmla="*/ 3271657 w 4432057"/>
              <a:gd name="connsiteY13" fmla="*/ 4191684 h 4552598"/>
              <a:gd name="connsiteX14" fmla="*/ 2357258 w 4432057"/>
              <a:gd name="connsiteY14" fmla="*/ 4120431 h 4552598"/>
              <a:gd name="connsiteX15" fmla="*/ 1525986 w 4432057"/>
              <a:gd name="connsiteY15" fmla="*/ 4417317 h 4552598"/>
              <a:gd name="connsiteX16" fmla="*/ 991596 w 4432057"/>
              <a:gd name="connsiteY16" fmla="*/ 3859176 h 4552598"/>
              <a:gd name="connsiteX17" fmla="*/ 1027223 w 4432057"/>
              <a:gd name="connsiteY17" fmla="*/ 3134781 h 4552598"/>
              <a:gd name="connsiteX18" fmla="*/ 932220 w 4432057"/>
              <a:gd name="connsiteY18" fmla="*/ 2612264 h 4552598"/>
              <a:gd name="connsiteX19" fmla="*/ 231575 w 4432057"/>
              <a:gd name="connsiteY19" fmla="*/ 2386634 h 4552598"/>
              <a:gd name="connsiteX20" fmla="*/ 37 w 4432057"/>
              <a:gd name="connsiteY20" fmla="*/ 1798980 h 4552598"/>
              <a:gd name="connsiteX21" fmla="*/ 243450 w 4432057"/>
              <a:gd name="connsiteY21" fmla="*/ 1448483 h 4552598"/>
              <a:gd name="connsiteX22" fmla="*/ 860967 w 4432057"/>
              <a:gd name="connsiteY22" fmla="*/ 1365356 h 4552598"/>
              <a:gd name="connsiteX23" fmla="*/ 1110348 w 4432057"/>
              <a:gd name="connsiteY23" fmla="*/ 985346 h 4552598"/>
              <a:gd name="connsiteX24" fmla="*/ 1300354 w 4432057"/>
              <a:gd name="connsiteY24" fmla="*/ 296576 h 4552598"/>
              <a:gd name="connsiteX0" fmla="*/ 1300354 w 4436565"/>
              <a:gd name="connsiteY0" fmla="*/ 296576 h 4421588"/>
              <a:gd name="connsiteX1" fmla="*/ 1674459 w 4436565"/>
              <a:gd name="connsiteY1" fmla="*/ 5805 h 4421588"/>
              <a:gd name="connsiteX2" fmla="*/ 2214753 w 4436565"/>
              <a:gd name="connsiteY2" fmla="*/ 177823 h 4421588"/>
              <a:gd name="connsiteX3" fmla="*/ 2725392 w 4436565"/>
              <a:gd name="connsiteY3" fmla="*/ 1009095 h 4421588"/>
              <a:gd name="connsiteX4" fmla="*/ 3259782 w 4436565"/>
              <a:gd name="connsiteY4" fmla="*/ 1353480 h 4421588"/>
              <a:gd name="connsiteX5" fmla="*/ 3936675 w 4436565"/>
              <a:gd name="connsiteY5" fmla="*/ 1246605 h 4421588"/>
              <a:gd name="connsiteX6" fmla="*/ 4215778 w 4436565"/>
              <a:gd name="connsiteY6" fmla="*/ 1573352 h 4421588"/>
              <a:gd name="connsiteX7" fmla="*/ 4221683 w 4436565"/>
              <a:gd name="connsiteY7" fmla="*/ 2125381 h 4421588"/>
              <a:gd name="connsiteX8" fmla="*/ 3853548 w 4436565"/>
              <a:gd name="connsiteY8" fmla="*/ 2742893 h 4421588"/>
              <a:gd name="connsiteX9" fmla="*/ 4019803 w 4436565"/>
              <a:gd name="connsiteY9" fmla="*/ 3360410 h 4421588"/>
              <a:gd name="connsiteX10" fmla="*/ 4411688 w 4436565"/>
              <a:gd name="connsiteY10" fmla="*/ 3930426 h 4421588"/>
              <a:gd name="connsiteX11" fmla="*/ 4322660 w 4436565"/>
              <a:gd name="connsiteY11" fmla="*/ 4364053 h 4421588"/>
              <a:gd name="connsiteX12" fmla="*/ 3722927 w 4436565"/>
              <a:gd name="connsiteY12" fmla="*/ 4381698 h 4421588"/>
              <a:gd name="connsiteX13" fmla="*/ 3271657 w 4436565"/>
              <a:gd name="connsiteY13" fmla="*/ 4191684 h 4421588"/>
              <a:gd name="connsiteX14" fmla="*/ 2357258 w 4436565"/>
              <a:gd name="connsiteY14" fmla="*/ 4120431 h 4421588"/>
              <a:gd name="connsiteX15" fmla="*/ 1525986 w 4436565"/>
              <a:gd name="connsiteY15" fmla="*/ 4417317 h 4421588"/>
              <a:gd name="connsiteX16" fmla="*/ 991596 w 4436565"/>
              <a:gd name="connsiteY16" fmla="*/ 3859176 h 4421588"/>
              <a:gd name="connsiteX17" fmla="*/ 1027223 w 4436565"/>
              <a:gd name="connsiteY17" fmla="*/ 3134781 h 4421588"/>
              <a:gd name="connsiteX18" fmla="*/ 932220 w 4436565"/>
              <a:gd name="connsiteY18" fmla="*/ 2612264 h 4421588"/>
              <a:gd name="connsiteX19" fmla="*/ 231575 w 4436565"/>
              <a:gd name="connsiteY19" fmla="*/ 2386634 h 4421588"/>
              <a:gd name="connsiteX20" fmla="*/ 37 w 4436565"/>
              <a:gd name="connsiteY20" fmla="*/ 1798980 h 4421588"/>
              <a:gd name="connsiteX21" fmla="*/ 243450 w 4436565"/>
              <a:gd name="connsiteY21" fmla="*/ 1448483 h 4421588"/>
              <a:gd name="connsiteX22" fmla="*/ 860967 w 4436565"/>
              <a:gd name="connsiteY22" fmla="*/ 1365356 h 4421588"/>
              <a:gd name="connsiteX23" fmla="*/ 1110348 w 4436565"/>
              <a:gd name="connsiteY23" fmla="*/ 985346 h 4421588"/>
              <a:gd name="connsiteX24" fmla="*/ 1300354 w 4436565"/>
              <a:gd name="connsiteY24" fmla="*/ 296576 h 4421588"/>
              <a:gd name="connsiteX0" fmla="*/ 1300354 w 4421190"/>
              <a:gd name="connsiteY0" fmla="*/ 296576 h 4421588"/>
              <a:gd name="connsiteX1" fmla="*/ 1674459 w 4421190"/>
              <a:gd name="connsiteY1" fmla="*/ 5805 h 4421588"/>
              <a:gd name="connsiteX2" fmla="*/ 2214753 w 4421190"/>
              <a:gd name="connsiteY2" fmla="*/ 177823 h 4421588"/>
              <a:gd name="connsiteX3" fmla="*/ 2725392 w 4421190"/>
              <a:gd name="connsiteY3" fmla="*/ 1009095 h 4421588"/>
              <a:gd name="connsiteX4" fmla="*/ 3259782 w 4421190"/>
              <a:gd name="connsiteY4" fmla="*/ 1353480 h 4421588"/>
              <a:gd name="connsiteX5" fmla="*/ 3936675 w 4421190"/>
              <a:gd name="connsiteY5" fmla="*/ 1246605 h 4421588"/>
              <a:gd name="connsiteX6" fmla="*/ 4215778 w 4421190"/>
              <a:gd name="connsiteY6" fmla="*/ 1573352 h 4421588"/>
              <a:gd name="connsiteX7" fmla="*/ 4221683 w 4421190"/>
              <a:gd name="connsiteY7" fmla="*/ 2125381 h 4421588"/>
              <a:gd name="connsiteX8" fmla="*/ 3853548 w 4421190"/>
              <a:gd name="connsiteY8" fmla="*/ 2742893 h 4421588"/>
              <a:gd name="connsiteX9" fmla="*/ 4019803 w 4421190"/>
              <a:gd name="connsiteY9" fmla="*/ 3360410 h 4421588"/>
              <a:gd name="connsiteX10" fmla="*/ 4411688 w 4421190"/>
              <a:gd name="connsiteY10" fmla="*/ 3930426 h 4421588"/>
              <a:gd name="connsiteX11" fmla="*/ 4251411 w 4421190"/>
              <a:gd name="connsiteY11" fmla="*/ 4221552 h 4421588"/>
              <a:gd name="connsiteX12" fmla="*/ 3722927 w 4421190"/>
              <a:gd name="connsiteY12" fmla="*/ 4381698 h 4421588"/>
              <a:gd name="connsiteX13" fmla="*/ 3271657 w 4421190"/>
              <a:gd name="connsiteY13" fmla="*/ 4191684 h 4421588"/>
              <a:gd name="connsiteX14" fmla="*/ 2357258 w 4421190"/>
              <a:gd name="connsiteY14" fmla="*/ 4120431 h 4421588"/>
              <a:gd name="connsiteX15" fmla="*/ 1525986 w 4421190"/>
              <a:gd name="connsiteY15" fmla="*/ 4417317 h 4421588"/>
              <a:gd name="connsiteX16" fmla="*/ 991596 w 4421190"/>
              <a:gd name="connsiteY16" fmla="*/ 3859176 h 4421588"/>
              <a:gd name="connsiteX17" fmla="*/ 1027223 w 4421190"/>
              <a:gd name="connsiteY17" fmla="*/ 3134781 h 4421588"/>
              <a:gd name="connsiteX18" fmla="*/ 932220 w 4421190"/>
              <a:gd name="connsiteY18" fmla="*/ 2612264 h 4421588"/>
              <a:gd name="connsiteX19" fmla="*/ 231575 w 4421190"/>
              <a:gd name="connsiteY19" fmla="*/ 2386634 h 4421588"/>
              <a:gd name="connsiteX20" fmla="*/ 37 w 4421190"/>
              <a:gd name="connsiteY20" fmla="*/ 1798980 h 4421588"/>
              <a:gd name="connsiteX21" fmla="*/ 243450 w 4421190"/>
              <a:gd name="connsiteY21" fmla="*/ 1448483 h 4421588"/>
              <a:gd name="connsiteX22" fmla="*/ 860967 w 4421190"/>
              <a:gd name="connsiteY22" fmla="*/ 1365356 h 4421588"/>
              <a:gd name="connsiteX23" fmla="*/ 1110348 w 4421190"/>
              <a:gd name="connsiteY23" fmla="*/ 985346 h 4421588"/>
              <a:gd name="connsiteX24" fmla="*/ 1300354 w 4421190"/>
              <a:gd name="connsiteY24" fmla="*/ 296576 h 4421588"/>
              <a:gd name="connsiteX0" fmla="*/ 1300354 w 4303277"/>
              <a:gd name="connsiteY0" fmla="*/ 296576 h 4421588"/>
              <a:gd name="connsiteX1" fmla="*/ 1674459 w 4303277"/>
              <a:gd name="connsiteY1" fmla="*/ 5805 h 4421588"/>
              <a:gd name="connsiteX2" fmla="*/ 2214753 w 4303277"/>
              <a:gd name="connsiteY2" fmla="*/ 177823 h 4421588"/>
              <a:gd name="connsiteX3" fmla="*/ 2725392 w 4303277"/>
              <a:gd name="connsiteY3" fmla="*/ 1009095 h 4421588"/>
              <a:gd name="connsiteX4" fmla="*/ 3259782 w 4303277"/>
              <a:gd name="connsiteY4" fmla="*/ 1353480 h 4421588"/>
              <a:gd name="connsiteX5" fmla="*/ 3936675 w 4303277"/>
              <a:gd name="connsiteY5" fmla="*/ 1246605 h 4421588"/>
              <a:gd name="connsiteX6" fmla="*/ 4215778 w 4303277"/>
              <a:gd name="connsiteY6" fmla="*/ 1573352 h 4421588"/>
              <a:gd name="connsiteX7" fmla="*/ 4221683 w 4303277"/>
              <a:gd name="connsiteY7" fmla="*/ 2125381 h 4421588"/>
              <a:gd name="connsiteX8" fmla="*/ 3853548 w 4303277"/>
              <a:gd name="connsiteY8" fmla="*/ 2742893 h 4421588"/>
              <a:gd name="connsiteX9" fmla="*/ 4019803 w 4303277"/>
              <a:gd name="connsiteY9" fmla="*/ 3360410 h 4421588"/>
              <a:gd name="connsiteX10" fmla="*/ 4257308 w 4303277"/>
              <a:gd name="connsiteY10" fmla="*/ 3823548 h 4421588"/>
              <a:gd name="connsiteX11" fmla="*/ 4251411 w 4303277"/>
              <a:gd name="connsiteY11" fmla="*/ 4221552 h 4421588"/>
              <a:gd name="connsiteX12" fmla="*/ 3722927 w 4303277"/>
              <a:gd name="connsiteY12" fmla="*/ 4381698 h 4421588"/>
              <a:gd name="connsiteX13" fmla="*/ 3271657 w 4303277"/>
              <a:gd name="connsiteY13" fmla="*/ 4191684 h 4421588"/>
              <a:gd name="connsiteX14" fmla="*/ 2357258 w 4303277"/>
              <a:gd name="connsiteY14" fmla="*/ 4120431 h 4421588"/>
              <a:gd name="connsiteX15" fmla="*/ 1525986 w 4303277"/>
              <a:gd name="connsiteY15" fmla="*/ 4417317 h 4421588"/>
              <a:gd name="connsiteX16" fmla="*/ 991596 w 4303277"/>
              <a:gd name="connsiteY16" fmla="*/ 3859176 h 4421588"/>
              <a:gd name="connsiteX17" fmla="*/ 1027223 w 4303277"/>
              <a:gd name="connsiteY17" fmla="*/ 3134781 h 4421588"/>
              <a:gd name="connsiteX18" fmla="*/ 932220 w 4303277"/>
              <a:gd name="connsiteY18" fmla="*/ 2612264 h 4421588"/>
              <a:gd name="connsiteX19" fmla="*/ 231575 w 4303277"/>
              <a:gd name="connsiteY19" fmla="*/ 2386634 h 4421588"/>
              <a:gd name="connsiteX20" fmla="*/ 37 w 4303277"/>
              <a:gd name="connsiteY20" fmla="*/ 1798980 h 4421588"/>
              <a:gd name="connsiteX21" fmla="*/ 243450 w 4303277"/>
              <a:gd name="connsiteY21" fmla="*/ 1448483 h 4421588"/>
              <a:gd name="connsiteX22" fmla="*/ 860967 w 4303277"/>
              <a:gd name="connsiteY22" fmla="*/ 1365356 h 4421588"/>
              <a:gd name="connsiteX23" fmla="*/ 1110348 w 4303277"/>
              <a:gd name="connsiteY23" fmla="*/ 985346 h 4421588"/>
              <a:gd name="connsiteX24" fmla="*/ 1300354 w 4303277"/>
              <a:gd name="connsiteY24" fmla="*/ 296576 h 4421588"/>
              <a:gd name="connsiteX0" fmla="*/ 1300354 w 4266374"/>
              <a:gd name="connsiteY0" fmla="*/ 296576 h 4421588"/>
              <a:gd name="connsiteX1" fmla="*/ 1674459 w 4266374"/>
              <a:gd name="connsiteY1" fmla="*/ 5805 h 4421588"/>
              <a:gd name="connsiteX2" fmla="*/ 2214753 w 4266374"/>
              <a:gd name="connsiteY2" fmla="*/ 177823 h 4421588"/>
              <a:gd name="connsiteX3" fmla="*/ 2725392 w 4266374"/>
              <a:gd name="connsiteY3" fmla="*/ 1009095 h 4421588"/>
              <a:gd name="connsiteX4" fmla="*/ 3259782 w 4266374"/>
              <a:gd name="connsiteY4" fmla="*/ 1353480 h 4421588"/>
              <a:gd name="connsiteX5" fmla="*/ 3936675 w 4266374"/>
              <a:gd name="connsiteY5" fmla="*/ 1246605 h 4421588"/>
              <a:gd name="connsiteX6" fmla="*/ 4215778 w 4266374"/>
              <a:gd name="connsiteY6" fmla="*/ 1573352 h 4421588"/>
              <a:gd name="connsiteX7" fmla="*/ 4221683 w 4266374"/>
              <a:gd name="connsiteY7" fmla="*/ 2125381 h 4421588"/>
              <a:gd name="connsiteX8" fmla="*/ 3853548 w 4266374"/>
              <a:gd name="connsiteY8" fmla="*/ 2742893 h 4421588"/>
              <a:gd name="connsiteX9" fmla="*/ 4019803 w 4266374"/>
              <a:gd name="connsiteY9" fmla="*/ 3360410 h 4421588"/>
              <a:gd name="connsiteX10" fmla="*/ 4257308 w 4266374"/>
              <a:gd name="connsiteY10" fmla="*/ 3823548 h 4421588"/>
              <a:gd name="connsiteX11" fmla="*/ 4168286 w 4266374"/>
              <a:gd name="connsiteY11" fmla="*/ 4221555 h 4421588"/>
              <a:gd name="connsiteX12" fmla="*/ 3722927 w 4266374"/>
              <a:gd name="connsiteY12" fmla="*/ 4381698 h 4421588"/>
              <a:gd name="connsiteX13" fmla="*/ 3271657 w 4266374"/>
              <a:gd name="connsiteY13" fmla="*/ 4191684 h 4421588"/>
              <a:gd name="connsiteX14" fmla="*/ 2357258 w 4266374"/>
              <a:gd name="connsiteY14" fmla="*/ 4120431 h 4421588"/>
              <a:gd name="connsiteX15" fmla="*/ 1525986 w 4266374"/>
              <a:gd name="connsiteY15" fmla="*/ 4417317 h 4421588"/>
              <a:gd name="connsiteX16" fmla="*/ 991596 w 4266374"/>
              <a:gd name="connsiteY16" fmla="*/ 3859176 h 4421588"/>
              <a:gd name="connsiteX17" fmla="*/ 1027223 w 4266374"/>
              <a:gd name="connsiteY17" fmla="*/ 3134781 h 4421588"/>
              <a:gd name="connsiteX18" fmla="*/ 932220 w 4266374"/>
              <a:gd name="connsiteY18" fmla="*/ 2612264 h 4421588"/>
              <a:gd name="connsiteX19" fmla="*/ 231575 w 4266374"/>
              <a:gd name="connsiteY19" fmla="*/ 2386634 h 4421588"/>
              <a:gd name="connsiteX20" fmla="*/ 37 w 4266374"/>
              <a:gd name="connsiteY20" fmla="*/ 1798980 h 4421588"/>
              <a:gd name="connsiteX21" fmla="*/ 243450 w 4266374"/>
              <a:gd name="connsiteY21" fmla="*/ 1448483 h 4421588"/>
              <a:gd name="connsiteX22" fmla="*/ 860967 w 4266374"/>
              <a:gd name="connsiteY22" fmla="*/ 1365356 h 4421588"/>
              <a:gd name="connsiteX23" fmla="*/ 1110348 w 4266374"/>
              <a:gd name="connsiteY23" fmla="*/ 985346 h 4421588"/>
              <a:gd name="connsiteX24" fmla="*/ 1300354 w 4266374"/>
              <a:gd name="connsiteY24" fmla="*/ 296576 h 4421588"/>
              <a:gd name="connsiteX0" fmla="*/ 1300354 w 4266374"/>
              <a:gd name="connsiteY0" fmla="*/ 296576 h 4421768"/>
              <a:gd name="connsiteX1" fmla="*/ 1674459 w 4266374"/>
              <a:gd name="connsiteY1" fmla="*/ 5805 h 4421768"/>
              <a:gd name="connsiteX2" fmla="*/ 2214753 w 4266374"/>
              <a:gd name="connsiteY2" fmla="*/ 177823 h 4421768"/>
              <a:gd name="connsiteX3" fmla="*/ 2725392 w 4266374"/>
              <a:gd name="connsiteY3" fmla="*/ 1009095 h 4421768"/>
              <a:gd name="connsiteX4" fmla="*/ 3259782 w 4266374"/>
              <a:gd name="connsiteY4" fmla="*/ 1353480 h 4421768"/>
              <a:gd name="connsiteX5" fmla="*/ 3936675 w 4266374"/>
              <a:gd name="connsiteY5" fmla="*/ 1246605 h 4421768"/>
              <a:gd name="connsiteX6" fmla="*/ 4215778 w 4266374"/>
              <a:gd name="connsiteY6" fmla="*/ 1573352 h 4421768"/>
              <a:gd name="connsiteX7" fmla="*/ 4221683 w 4266374"/>
              <a:gd name="connsiteY7" fmla="*/ 2125381 h 4421768"/>
              <a:gd name="connsiteX8" fmla="*/ 3853548 w 4266374"/>
              <a:gd name="connsiteY8" fmla="*/ 2742893 h 4421768"/>
              <a:gd name="connsiteX9" fmla="*/ 4019803 w 4266374"/>
              <a:gd name="connsiteY9" fmla="*/ 3360410 h 4421768"/>
              <a:gd name="connsiteX10" fmla="*/ 4257308 w 4266374"/>
              <a:gd name="connsiteY10" fmla="*/ 3823548 h 4421768"/>
              <a:gd name="connsiteX11" fmla="*/ 4168286 w 4266374"/>
              <a:gd name="connsiteY11" fmla="*/ 4221555 h 4421768"/>
              <a:gd name="connsiteX12" fmla="*/ 3722927 w 4266374"/>
              <a:gd name="connsiteY12" fmla="*/ 4381698 h 4421768"/>
              <a:gd name="connsiteX13" fmla="*/ 3093527 w 4266374"/>
              <a:gd name="connsiteY13" fmla="*/ 4108557 h 4421768"/>
              <a:gd name="connsiteX14" fmla="*/ 2357258 w 4266374"/>
              <a:gd name="connsiteY14" fmla="*/ 4120431 h 4421768"/>
              <a:gd name="connsiteX15" fmla="*/ 1525986 w 4266374"/>
              <a:gd name="connsiteY15" fmla="*/ 4417317 h 4421768"/>
              <a:gd name="connsiteX16" fmla="*/ 991596 w 4266374"/>
              <a:gd name="connsiteY16" fmla="*/ 3859176 h 4421768"/>
              <a:gd name="connsiteX17" fmla="*/ 1027223 w 4266374"/>
              <a:gd name="connsiteY17" fmla="*/ 3134781 h 4421768"/>
              <a:gd name="connsiteX18" fmla="*/ 932220 w 4266374"/>
              <a:gd name="connsiteY18" fmla="*/ 2612264 h 4421768"/>
              <a:gd name="connsiteX19" fmla="*/ 231575 w 4266374"/>
              <a:gd name="connsiteY19" fmla="*/ 2386634 h 4421768"/>
              <a:gd name="connsiteX20" fmla="*/ 37 w 4266374"/>
              <a:gd name="connsiteY20" fmla="*/ 1798980 h 4421768"/>
              <a:gd name="connsiteX21" fmla="*/ 243450 w 4266374"/>
              <a:gd name="connsiteY21" fmla="*/ 1448483 h 4421768"/>
              <a:gd name="connsiteX22" fmla="*/ 860967 w 4266374"/>
              <a:gd name="connsiteY22" fmla="*/ 1365356 h 4421768"/>
              <a:gd name="connsiteX23" fmla="*/ 1110348 w 4266374"/>
              <a:gd name="connsiteY23" fmla="*/ 985346 h 4421768"/>
              <a:gd name="connsiteX24" fmla="*/ 1300354 w 4266374"/>
              <a:gd name="connsiteY24" fmla="*/ 296576 h 4421768"/>
              <a:gd name="connsiteX0" fmla="*/ 1300354 w 4272520"/>
              <a:gd name="connsiteY0" fmla="*/ 296576 h 4421768"/>
              <a:gd name="connsiteX1" fmla="*/ 1674459 w 4272520"/>
              <a:gd name="connsiteY1" fmla="*/ 5805 h 4421768"/>
              <a:gd name="connsiteX2" fmla="*/ 2214753 w 4272520"/>
              <a:gd name="connsiteY2" fmla="*/ 177823 h 4421768"/>
              <a:gd name="connsiteX3" fmla="*/ 2725392 w 4272520"/>
              <a:gd name="connsiteY3" fmla="*/ 1009095 h 4421768"/>
              <a:gd name="connsiteX4" fmla="*/ 3259782 w 4272520"/>
              <a:gd name="connsiteY4" fmla="*/ 1353480 h 4421768"/>
              <a:gd name="connsiteX5" fmla="*/ 3936675 w 4272520"/>
              <a:gd name="connsiteY5" fmla="*/ 1246605 h 4421768"/>
              <a:gd name="connsiteX6" fmla="*/ 4215778 w 4272520"/>
              <a:gd name="connsiteY6" fmla="*/ 1573352 h 4421768"/>
              <a:gd name="connsiteX7" fmla="*/ 4221683 w 4272520"/>
              <a:gd name="connsiteY7" fmla="*/ 2125381 h 4421768"/>
              <a:gd name="connsiteX8" fmla="*/ 3853548 w 4272520"/>
              <a:gd name="connsiteY8" fmla="*/ 2742893 h 4421768"/>
              <a:gd name="connsiteX9" fmla="*/ 4019803 w 4272520"/>
              <a:gd name="connsiteY9" fmla="*/ 3360410 h 4421768"/>
              <a:gd name="connsiteX10" fmla="*/ 4257308 w 4272520"/>
              <a:gd name="connsiteY10" fmla="*/ 3823548 h 4421768"/>
              <a:gd name="connsiteX11" fmla="*/ 4168286 w 4272520"/>
              <a:gd name="connsiteY11" fmla="*/ 4221555 h 4421768"/>
              <a:gd name="connsiteX12" fmla="*/ 3521047 w 4272520"/>
              <a:gd name="connsiteY12" fmla="*/ 4310446 h 4421768"/>
              <a:gd name="connsiteX13" fmla="*/ 3093527 w 4272520"/>
              <a:gd name="connsiteY13" fmla="*/ 4108557 h 4421768"/>
              <a:gd name="connsiteX14" fmla="*/ 2357258 w 4272520"/>
              <a:gd name="connsiteY14" fmla="*/ 4120431 h 4421768"/>
              <a:gd name="connsiteX15" fmla="*/ 1525986 w 4272520"/>
              <a:gd name="connsiteY15" fmla="*/ 4417317 h 4421768"/>
              <a:gd name="connsiteX16" fmla="*/ 991596 w 4272520"/>
              <a:gd name="connsiteY16" fmla="*/ 3859176 h 4421768"/>
              <a:gd name="connsiteX17" fmla="*/ 1027223 w 4272520"/>
              <a:gd name="connsiteY17" fmla="*/ 3134781 h 4421768"/>
              <a:gd name="connsiteX18" fmla="*/ 932220 w 4272520"/>
              <a:gd name="connsiteY18" fmla="*/ 2612264 h 4421768"/>
              <a:gd name="connsiteX19" fmla="*/ 231575 w 4272520"/>
              <a:gd name="connsiteY19" fmla="*/ 2386634 h 4421768"/>
              <a:gd name="connsiteX20" fmla="*/ 37 w 4272520"/>
              <a:gd name="connsiteY20" fmla="*/ 1798980 h 4421768"/>
              <a:gd name="connsiteX21" fmla="*/ 243450 w 4272520"/>
              <a:gd name="connsiteY21" fmla="*/ 1448483 h 4421768"/>
              <a:gd name="connsiteX22" fmla="*/ 860967 w 4272520"/>
              <a:gd name="connsiteY22" fmla="*/ 1365356 h 4421768"/>
              <a:gd name="connsiteX23" fmla="*/ 1110348 w 4272520"/>
              <a:gd name="connsiteY23" fmla="*/ 985346 h 4421768"/>
              <a:gd name="connsiteX24" fmla="*/ 1300354 w 4272520"/>
              <a:gd name="connsiteY24" fmla="*/ 296576 h 4421768"/>
              <a:gd name="connsiteX0" fmla="*/ 1300354 w 4259703"/>
              <a:gd name="connsiteY0" fmla="*/ 296576 h 4421768"/>
              <a:gd name="connsiteX1" fmla="*/ 1674459 w 4259703"/>
              <a:gd name="connsiteY1" fmla="*/ 5805 h 4421768"/>
              <a:gd name="connsiteX2" fmla="*/ 2214753 w 4259703"/>
              <a:gd name="connsiteY2" fmla="*/ 177823 h 4421768"/>
              <a:gd name="connsiteX3" fmla="*/ 2725392 w 4259703"/>
              <a:gd name="connsiteY3" fmla="*/ 1009095 h 4421768"/>
              <a:gd name="connsiteX4" fmla="*/ 3259782 w 4259703"/>
              <a:gd name="connsiteY4" fmla="*/ 1353480 h 4421768"/>
              <a:gd name="connsiteX5" fmla="*/ 3936675 w 4259703"/>
              <a:gd name="connsiteY5" fmla="*/ 1246605 h 4421768"/>
              <a:gd name="connsiteX6" fmla="*/ 4215778 w 4259703"/>
              <a:gd name="connsiteY6" fmla="*/ 1573352 h 4421768"/>
              <a:gd name="connsiteX7" fmla="*/ 4221683 w 4259703"/>
              <a:gd name="connsiteY7" fmla="*/ 2125381 h 4421768"/>
              <a:gd name="connsiteX8" fmla="*/ 3853548 w 4259703"/>
              <a:gd name="connsiteY8" fmla="*/ 2742893 h 4421768"/>
              <a:gd name="connsiteX9" fmla="*/ 4019803 w 4259703"/>
              <a:gd name="connsiteY9" fmla="*/ 3360410 h 4421768"/>
              <a:gd name="connsiteX10" fmla="*/ 4257308 w 4259703"/>
              <a:gd name="connsiteY10" fmla="*/ 3823548 h 4421768"/>
              <a:gd name="connsiteX11" fmla="*/ 4037658 w 4259703"/>
              <a:gd name="connsiteY11" fmla="*/ 4316558 h 4421768"/>
              <a:gd name="connsiteX12" fmla="*/ 3521047 w 4259703"/>
              <a:gd name="connsiteY12" fmla="*/ 4310446 h 4421768"/>
              <a:gd name="connsiteX13" fmla="*/ 3093527 w 4259703"/>
              <a:gd name="connsiteY13" fmla="*/ 4108557 h 4421768"/>
              <a:gd name="connsiteX14" fmla="*/ 2357258 w 4259703"/>
              <a:gd name="connsiteY14" fmla="*/ 4120431 h 4421768"/>
              <a:gd name="connsiteX15" fmla="*/ 1525986 w 4259703"/>
              <a:gd name="connsiteY15" fmla="*/ 4417317 h 4421768"/>
              <a:gd name="connsiteX16" fmla="*/ 991596 w 4259703"/>
              <a:gd name="connsiteY16" fmla="*/ 3859176 h 4421768"/>
              <a:gd name="connsiteX17" fmla="*/ 1027223 w 4259703"/>
              <a:gd name="connsiteY17" fmla="*/ 3134781 h 4421768"/>
              <a:gd name="connsiteX18" fmla="*/ 932220 w 4259703"/>
              <a:gd name="connsiteY18" fmla="*/ 2612264 h 4421768"/>
              <a:gd name="connsiteX19" fmla="*/ 231575 w 4259703"/>
              <a:gd name="connsiteY19" fmla="*/ 2386634 h 4421768"/>
              <a:gd name="connsiteX20" fmla="*/ 37 w 4259703"/>
              <a:gd name="connsiteY20" fmla="*/ 1798980 h 4421768"/>
              <a:gd name="connsiteX21" fmla="*/ 243450 w 4259703"/>
              <a:gd name="connsiteY21" fmla="*/ 1448483 h 4421768"/>
              <a:gd name="connsiteX22" fmla="*/ 860967 w 4259703"/>
              <a:gd name="connsiteY22" fmla="*/ 1365356 h 4421768"/>
              <a:gd name="connsiteX23" fmla="*/ 1110348 w 4259703"/>
              <a:gd name="connsiteY23" fmla="*/ 985346 h 4421768"/>
              <a:gd name="connsiteX24" fmla="*/ 1300354 w 4259703"/>
              <a:gd name="connsiteY24" fmla="*/ 296576 h 44217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4259703" h="4421768">
                <a:moveTo>
                  <a:pt x="1300354" y="296576"/>
                </a:moveTo>
                <a:cubicBezTo>
                  <a:pt x="1394372" y="133319"/>
                  <a:pt x="1522059" y="25597"/>
                  <a:pt x="1674459" y="5805"/>
                </a:cubicBezTo>
                <a:cubicBezTo>
                  <a:pt x="1826859" y="-13987"/>
                  <a:pt x="2039598" y="10608"/>
                  <a:pt x="2214753" y="177823"/>
                </a:cubicBezTo>
                <a:cubicBezTo>
                  <a:pt x="2389908" y="345038"/>
                  <a:pt x="2551221" y="813152"/>
                  <a:pt x="2725392" y="1009095"/>
                </a:cubicBezTo>
                <a:cubicBezTo>
                  <a:pt x="2899564" y="1205038"/>
                  <a:pt x="3057902" y="1313895"/>
                  <a:pt x="3259782" y="1353480"/>
                </a:cubicBezTo>
                <a:cubicBezTo>
                  <a:pt x="3461662" y="1393065"/>
                  <a:pt x="3777342" y="1209960"/>
                  <a:pt x="3936675" y="1246605"/>
                </a:cubicBezTo>
                <a:cubicBezTo>
                  <a:pt x="4096008" y="1283250"/>
                  <a:pt x="4168277" y="1426889"/>
                  <a:pt x="4215778" y="1573352"/>
                </a:cubicBezTo>
                <a:cubicBezTo>
                  <a:pt x="4263279" y="1719815"/>
                  <a:pt x="4282055" y="1930458"/>
                  <a:pt x="4221683" y="2125381"/>
                </a:cubicBezTo>
                <a:cubicBezTo>
                  <a:pt x="4161311" y="2320304"/>
                  <a:pt x="3887195" y="2537055"/>
                  <a:pt x="3853548" y="2742893"/>
                </a:cubicBezTo>
                <a:cubicBezTo>
                  <a:pt x="3819901" y="2948731"/>
                  <a:pt x="3952510" y="3180301"/>
                  <a:pt x="4019803" y="3360410"/>
                </a:cubicBezTo>
                <a:cubicBezTo>
                  <a:pt x="4087096" y="3540519"/>
                  <a:pt x="4254332" y="3664190"/>
                  <a:pt x="4257308" y="3823548"/>
                </a:cubicBezTo>
                <a:cubicBezTo>
                  <a:pt x="4260284" y="3982906"/>
                  <a:pt x="4160368" y="4235408"/>
                  <a:pt x="4037658" y="4316558"/>
                </a:cubicBezTo>
                <a:cubicBezTo>
                  <a:pt x="3914948" y="4397708"/>
                  <a:pt x="3678402" y="4345113"/>
                  <a:pt x="3521047" y="4310446"/>
                </a:cubicBezTo>
                <a:cubicBezTo>
                  <a:pt x="3363692" y="4275779"/>
                  <a:pt x="3287492" y="4140226"/>
                  <a:pt x="3093527" y="4108557"/>
                </a:cubicBezTo>
                <a:cubicBezTo>
                  <a:pt x="2899562" y="4076888"/>
                  <a:pt x="2618515" y="4068971"/>
                  <a:pt x="2357258" y="4120431"/>
                </a:cubicBezTo>
                <a:cubicBezTo>
                  <a:pt x="2096001" y="4171891"/>
                  <a:pt x="1753596" y="4460860"/>
                  <a:pt x="1525986" y="4417317"/>
                </a:cubicBezTo>
                <a:cubicBezTo>
                  <a:pt x="1298376" y="4373775"/>
                  <a:pt x="1074723" y="4072932"/>
                  <a:pt x="991596" y="3859176"/>
                </a:cubicBezTo>
                <a:cubicBezTo>
                  <a:pt x="908469" y="3645420"/>
                  <a:pt x="1037119" y="3342600"/>
                  <a:pt x="1027223" y="3134781"/>
                </a:cubicBezTo>
                <a:cubicBezTo>
                  <a:pt x="1017327" y="2926962"/>
                  <a:pt x="1064828" y="2736955"/>
                  <a:pt x="932220" y="2612264"/>
                </a:cubicBezTo>
                <a:cubicBezTo>
                  <a:pt x="799612" y="2487573"/>
                  <a:pt x="386939" y="2522181"/>
                  <a:pt x="231575" y="2386634"/>
                </a:cubicBezTo>
                <a:cubicBezTo>
                  <a:pt x="76211" y="2251087"/>
                  <a:pt x="-1942" y="1955338"/>
                  <a:pt x="37" y="1798980"/>
                </a:cubicBezTo>
                <a:cubicBezTo>
                  <a:pt x="2016" y="1642622"/>
                  <a:pt x="99962" y="1520754"/>
                  <a:pt x="243450" y="1448483"/>
                </a:cubicBezTo>
                <a:cubicBezTo>
                  <a:pt x="386938" y="1376212"/>
                  <a:pt x="716484" y="1442546"/>
                  <a:pt x="860967" y="1365356"/>
                </a:cubicBezTo>
                <a:cubicBezTo>
                  <a:pt x="1005450" y="1288167"/>
                  <a:pt x="1037117" y="1163476"/>
                  <a:pt x="1110348" y="985346"/>
                </a:cubicBezTo>
                <a:cubicBezTo>
                  <a:pt x="1183579" y="807216"/>
                  <a:pt x="1206336" y="459833"/>
                  <a:pt x="1300354" y="296576"/>
                </a:cubicBezTo>
                <a:close/>
              </a:path>
            </a:pathLst>
          </a:cu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1090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8" dur="indefinite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9" dur="indefinite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3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4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8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9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9" presetClass="emph" presetSubtype="0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3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4" dur="indefinite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47" grpId="0" animBg="1"/>
      <p:bldP spid="48" grpId="0" animBg="1"/>
      <p:bldP spid="49" grpId="0" animBg="1"/>
      <p:bldP spid="50" grpId="0" animBg="1"/>
      <p:bldP spid="68" grpId="0" animBg="1"/>
      <p:bldP spid="69" grpId="0" animBg="1"/>
      <p:bldP spid="43" grpId="0" animBg="1"/>
      <p:bldP spid="43" grpId="1" animBg="1"/>
      <p:bldP spid="44" grpId="0" animBg="1"/>
      <p:bldP spid="44" grpId="1" animBg="1"/>
      <p:bldP spid="28" grpId="0" animBg="1"/>
      <p:bldP spid="28" grpId="1" animBg="1"/>
      <p:bldP spid="39" grpId="0" animBg="1"/>
      <p:bldP spid="39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363" y="1676400"/>
            <a:ext cx="9053312" cy="2954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600" b="1" dirty="0"/>
              <a:t>The Fraction Splat! Series</a:t>
            </a:r>
          </a:p>
          <a:p>
            <a:pPr algn="ctr"/>
            <a:endParaRPr lang="en-US" sz="4000" b="1" dirty="0"/>
          </a:p>
          <a:p>
            <a:pPr algn="ctr"/>
            <a:r>
              <a:rPr lang="en-US" sz="4000" b="1" dirty="0"/>
              <a:t>Set 13.2</a:t>
            </a:r>
          </a:p>
          <a:p>
            <a:pPr algn="ctr"/>
            <a:endParaRPr lang="en-US" sz="2000" b="1" dirty="0"/>
          </a:p>
          <a:p>
            <a:pPr algn="ctr"/>
            <a:r>
              <a:rPr lang="en-US" sz="2000" b="1" dirty="0"/>
              <a:t>This set includes multiple fraction Splats!</a:t>
            </a:r>
            <a:endParaRPr lang="en-US" sz="4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15908" y="6581001"/>
            <a:ext cx="122809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Steve </a:t>
            </a:r>
            <a:r>
              <a:rPr lang="en-US" sz="1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Wyborney</a:t>
            </a:r>
            <a:endParaRPr 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34344" y="87867"/>
            <a:ext cx="9246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Click to download </a:t>
            </a:r>
            <a:r>
              <a:rPr lang="en-US" b="1" dirty="0">
                <a:hlinkClick r:id="rId2"/>
              </a:rPr>
              <a:t>the original 50 Splat! lessons </a:t>
            </a:r>
            <a:r>
              <a:rPr lang="en-US" b="1" dirty="0"/>
              <a:t>or click to download </a:t>
            </a:r>
            <a:r>
              <a:rPr lang="en-US" b="1" dirty="0">
                <a:hlinkClick r:id="rId3"/>
              </a:rPr>
              <a:t>The Fraction Splat! </a:t>
            </a:r>
            <a:r>
              <a:rPr lang="en-US" b="1">
                <a:hlinkClick r:id="rId3"/>
              </a:rPr>
              <a:t>Series</a:t>
            </a:r>
            <a:r>
              <a:rPr lang="en-US" b="1"/>
              <a:t>. </a:t>
            </a:r>
            <a:endParaRPr lang="en-US" sz="500" b="1" dirty="0"/>
          </a:p>
        </p:txBody>
      </p:sp>
    </p:spTree>
    <p:extLst>
      <p:ext uri="{BB962C8B-B14F-4D97-AF65-F5344CB8AC3E}">
        <p14:creationId xmlns:p14="http://schemas.microsoft.com/office/powerpoint/2010/main" val="1270224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6957</TotalTime>
  <Words>147</Words>
  <Application>Microsoft Office PowerPoint</Application>
  <PresentationFormat>Экран (4:3)</PresentationFormat>
  <Paragraphs>37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Steve Wyborney</dc:creator>
  <cp:lastModifiedBy>Edward Whitman</cp:lastModifiedBy>
  <cp:revision>90</cp:revision>
  <dcterms:created xsi:type="dcterms:W3CDTF">2017-02-07T01:35:55Z</dcterms:created>
  <dcterms:modified xsi:type="dcterms:W3CDTF">2021-08-18T13:46:47Z</dcterms:modified>
</cp:coreProperties>
</file>