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0"/>
  </p:normalViewPr>
  <p:slideViewPr>
    <p:cSldViewPr showGuides="1">
      <p:cViewPr varScale="1">
        <p:scale>
          <a:sx n="82" d="100"/>
          <a:sy n="82" d="100"/>
        </p:scale>
        <p:origin x="1474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tevewyborney.com/?p=1028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1028" TargetMode="External"/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88013" y="1676400"/>
            <a:ext cx="6568016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/>
              <a:t>Тучка с дробями!</a:t>
            </a:r>
            <a:endParaRPr lang="en-US" sz="6600" b="1" dirty="0"/>
          </a:p>
          <a:p>
            <a:pPr algn="ctr"/>
            <a:endParaRPr lang="en-US" sz="4000" b="1" dirty="0"/>
          </a:p>
          <a:p>
            <a:pPr algn="ctr"/>
            <a:r>
              <a:rPr lang="ru-RU" sz="4000" b="1" dirty="0"/>
              <a:t>Часть</a:t>
            </a:r>
            <a:r>
              <a:rPr lang="en-US" sz="4000" b="1" dirty="0"/>
              <a:t> 13.3</a:t>
            </a:r>
          </a:p>
          <a:p>
            <a:pPr algn="ctr"/>
            <a:endParaRPr lang="en-US" sz="2000" b="1" dirty="0"/>
          </a:p>
          <a:p>
            <a:pPr algn="ctr"/>
            <a:r>
              <a:rPr lang="ru-RU" sz="2000" b="1" dirty="0"/>
              <a:t>Здесь несколько тучек</a:t>
            </a:r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33" y="6027003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3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4"/>
              </a:rPr>
              <a:t>The Fraction Splat! Series</a:t>
            </a:r>
            <a:r>
              <a:rPr lang="en-US" b="1" dirty="0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2917061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6202397" y="511422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4856906" y="751542"/>
            <a:ext cx="588962" cy="587829"/>
            <a:chOff x="4044126" y="46154"/>
            <a:chExt cx="1129066" cy="1126895"/>
          </a:xfrm>
        </p:grpSpPr>
        <p:sp>
          <p:nvSpPr>
            <p:cNvPr id="41" name="Oval 4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ie 4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3917386" y="1697600"/>
            <a:ext cx="588962" cy="587829"/>
            <a:chOff x="4044126" y="46154"/>
            <a:chExt cx="1129066" cy="1126895"/>
          </a:xfrm>
        </p:grpSpPr>
        <p:sp>
          <p:nvSpPr>
            <p:cNvPr id="105" name="Oval 10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Pie 10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5795839" y="1885088"/>
            <a:ext cx="588962" cy="587829"/>
            <a:chOff x="4044126" y="46154"/>
            <a:chExt cx="1129066" cy="1126895"/>
          </a:xfrm>
        </p:grpSpPr>
        <p:sp>
          <p:nvSpPr>
            <p:cNvPr id="143" name="Oval 142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Pie 143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6989699" y="4041986"/>
            <a:ext cx="588962" cy="587829"/>
            <a:chOff x="4044126" y="46154"/>
            <a:chExt cx="1129066" cy="1126895"/>
          </a:xfrm>
        </p:grpSpPr>
        <p:sp>
          <p:nvSpPr>
            <p:cNvPr id="181" name="Oval 18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Pie 18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8" name="Group 217"/>
          <p:cNvGrpSpPr/>
          <p:nvPr/>
        </p:nvGrpSpPr>
        <p:grpSpPr>
          <a:xfrm>
            <a:off x="6868094" y="2716501"/>
            <a:ext cx="588962" cy="587829"/>
            <a:chOff x="4044126" y="46154"/>
            <a:chExt cx="1129066" cy="1126895"/>
          </a:xfrm>
        </p:grpSpPr>
        <p:sp>
          <p:nvSpPr>
            <p:cNvPr id="219" name="Oval 218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Pie 219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6" name="Group 255"/>
          <p:cNvGrpSpPr/>
          <p:nvPr/>
        </p:nvGrpSpPr>
        <p:grpSpPr>
          <a:xfrm>
            <a:off x="6790227" y="1282798"/>
            <a:ext cx="588962" cy="587829"/>
            <a:chOff x="4044126" y="46154"/>
            <a:chExt cx="1129066" cy="1126895"/>
          </a:xfrm>
        </p:grpSpPr>
        <p:sp>
          <p:nvSpPr>
            <p:cNvPr id="257" name="Oval 25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Pie 257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94" name="Group 293"/>
          <p:cNvGrpSpPr/>
          <p:nvPr/>
        </p:nvGrpSpPr>
        <p:grpSpPr>
          <a:xfrm>
            <a:off x="5791200" y="3993475"/>
            <a:ext cx="588962" cy="587829"/>
            <a:chOff x="4044126" y="46154"/>
            <a:chExt cx="1129066" cy="1126895"/>
          </a:xfrm>
        </p:grpSpPr>
        <p:sp>
          <p:nvSpPr>
            <p:cNvPr id="295" name="Oval 29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Pie 29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32" name="Group 331"/>
          <p:cNvGrpSpPr/>
          <p:nvPr/>
        </p:nvGrpSpPr>
        <p:grpSpPr>
          <a:xfrm>
            <a:off x="8049419" y="1982860"/>
            <a:ext cx="588962" cy="587829"/>
            <a:chOff x="4044126" y="46154"/>
            <a:chExt cx="1129066" cy="1126895"/>
          </a:xfrm>
        </p:grpSpPr>
        <p:sp>
          <p:nvSpPr>
            <p:cNvPr id="333" name="Oval 332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Pie 333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32" name="Rectangular Callout 31"/>
          <p:cNvSpPr/>
          <p:nvPr/>
        </p:nvSpPr>
        <p:spPr>
          <a:xfrm>
            <a:off x="381000" y="4495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Чему этот рисунок может нас научить?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3" name="Rectangular Callout 32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проверим.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4" name="Rectangular Callout 33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Докажите.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6" name="Rectangular Callout 35"/>
          <p:cNvSpPr/>
          <p:nvPr/>
        </p:nvSpPr>
        <p:spPr>
          <a:xfrm>
            <a:off x="381000" y="1828800"/>
            <a:ext cx="31242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 одного цвета, значит под ними – одинаковое количество. Какое число за каждой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7" name="Rectangular Callout 36"/>
          <p:cNvSpPr/>
          <p:nvPr/>
        </p:nvSpPr>
        <p:spPr>
          <a:xfrm>
            <a:off x="381000" y="99075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38" name="Rectangular Callout 37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общее </a:t>
            </a:r>
            <a:r>
              <a:rPr lang="ru-RU" b="1">
                <a:solidFill>
                  <a:schemeClr val="tx1"/>
                </a:solidFill>
              </a:rPr>
              <a:t>количество точек </a:t>
            </a:r>
            <a:r>
              <a:rPr lang="ru-RU" b="1" dirty="0">
                <a:solidFill>
                  <a:schemeClr val="tx1"/>
                </a:solidFill>
              </a:rPr>
              <a:t>представлено на рисунке?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 rot="16200000">
            <a:off x="6018021" y="3686130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3712352" y="335014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668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32" grpId="0" animBg="1"/>
      <p:bldP spid="33" grpId="0" animBg="1"/>
      <p:bldP spid="34" grpId="0" animBg="1"/>
      <p:bldP spid="36" grpId="0" animBg="1"/>
      <p:bldP spid="37" grpId="0" animBg="1"/>
      <p:bldP spid="38" grpId="0" animBg="1"/>
      <p:bldP spid="44" grpId="0" animBg="1"/>
      <p:bldP spid="44" grpId="1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47" name="Oval 46"/>
          <p:cNvSpPr/>
          <p:nvPr/>
        </p:nvSpPr>
        <p:spPr>
          <a:xfrm>
            <a:off x="2639688" y="141457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372224" y="225497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3817892" y="263809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3984170" y="106316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5791200" y="354874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4379944" y="413217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1282317" y="1463147"/>
            <a:ext cx="587832" cy="590738"/>
            <a:chOff x="2251598" y="991391"/>
            <a:chExt cx="848624" cy="852820"/>
          </a:xfrm>
        </p:grpSpPr>
        <p:sp>
          <p:nvSpPr>
            <p:cNvPr id="88" name="Oval 8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9" name="Group 8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0" name="Pie 8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1" name="Group 9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2" name="Oval 9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Pie 9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4" name="Pie 9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5" name="Group 124"/>
          <p:cNvGrpSpPr/>
          <p:nvPr/>
        </p:nvGrpSpPr>
        <p:grpSpPr>
          <a:xfrm>
            <a:off x="1389895" y="4824675"/>
            <a:ext cx="587832" cy="590738"/>
            <a:chOff x="2251598" y="991391"/>
            <a:chExt cx="848624" cy="852820"/>
          </a:xfrm>
        </p:grpSpPr>
        <p:sp>
          <p:nvSpPr>
            <p:cNvPr id="126" name="Oval 12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7" name="Group 12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28" name="Pie 12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9" name="Group 12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30" name="Oval 12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Pie 13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2" name="Pie 13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63" name="Group 162"/>
          <p:cNvGrpSpPr/>
          <p:nvPr/>
        </p:nvGrpSpPr>
        <p:grpSpPr>
          <a:xfrm>
            <a:off x="3124200" y="4995038"/>
            <a:ext cx="587832" cy="590738"/>
            <a:chOff x="2251598" y="991391"/>
            <a:chExt cx="848624" cy="852820"/>
          </a:xfrm>
        </p:grpSpPr>
        <p:sp>
          <p:nvSpPr>
            <p:cNvPr id="164" name="Oval 16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66" name="Pie 16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67" name="Group 16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68" name="Oval 16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Pie 16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0" name="Pie 16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01" name="Group 200"/>
          <p:cNvGrpSpPr/>
          <p:nvPr/>
        </p:nvGrpSpPr>
        <p:grpSpPr>
          <a:xfrm>
            <a:off x="2085216" y="3742345"/>
            <a:ext cx="587832" cy="590738"/>
            <a:chOff x="2251598" y="991391"/>
            <a:chExt cx="848624" cy="852820"/>
          </a:xfrm>
        </p:grpSpPr>
        <p:sp>
          <p:nvSpPr>
            <p:cNvPr id="202" name="Oval 20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3" name="Group 202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04" name="Pie 203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05" name="Group 204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06" name="Oval 205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Pie 206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8" name="Pie 207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39" name="Group 238"/>
          <p:cNvGrpSpPr/>
          <p:nvPr/>
        </p:nvGrpSpPr>
        <p:grpSpPr>
          <a:xfrm>
            <a:off x="3231777" y="3654692"/>
            <a:ext cx="587832" cy="590738"/>
            <a:chOff x="2251598" y="991391"/>
            <a:chExt cx="848624" cy="852820"/>
          </a:xfrm>
        </p:grpSpPr>
        <p:sp>
          <p:nvSpPr>
            <p:cNvPr id="240" name="Oval 239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1" name="Group 240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42" name="Pie 241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43" name="Group 24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44" name="Oval 24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5" name="Pie 24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6" name="Pie 24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77" name="Group 276"/>
          <p:cNvGrpSpPr/>
          <p:nvPr/>
        </p:nvGrpSpPr>
        <p:grpSpPr>
          <a:xfrm>
            <a:off x="7012104" y="3081812"/>
            <a:ext cx="587832" cy="590738"/>
            <a:chOff x="2251598" y="991391"/>
            <a:chExt cx="848624" cy="852820"/>
          </a:xfrm>
        </p:grpSpPr>
        <p:sp>
          <p:nvSpPr>
            <p:cNvPr id="278" name="Oval 27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9" name="Group 27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80" name="Pie 27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81" name="Group 28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82" name="Oval 28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3" name="Pie 28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4" name="Pie 28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5573069" y="2200227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985377" y="3475341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985378" y="157208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8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68" grpId="0" animBg="1"/>
      <p:bldP spid="69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47" name="Oval 46"/>
          <p:cNvSpPr/>
          <p:nvPr/>
        </p:nvSpPr>
        <p:spPr>
          <a:xfrm>
            <a:off x="861881" y="161108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3070020" y="4763935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6516131" y="366658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530587" y="368170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6077838" y="79572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2604492" y="159396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5904132" y="482305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/>
          <p:cNvGrpSpPr/>
          <p:nvPr/>
        </p:nvGrpSpPr>
        <p:grpSpPr>
          <a:xfrm>
            <a:off x="1576233" y="4636490"/>
            <a:ext cx="587829" cy="587829"/>
            <a:chOff x="457200" y="-3634962"/>
            <a:chExt cx="1126895" cy="1126895"/>
          </a:xfrm>
        </p:grpSpPr>
        <p:grpSp>
          <p:nvGrpSpPr>
            <p:cNvPr id="70" name="Group 6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73" name="Oval 7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Pie 7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71" name="Straight Connector 70"/>
            <p:cNvCxnSpPr>
              <a:stCxn id="73" idx="0"/>
              <a:endCxn id="7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73" idx="2"/>
              <a:endCxn id="7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 106"/>
          <p:cNvGrpSpPr/>
          <p:nvPr/>
        </p:nvGrpSpPr>
        <p:grpSpPr>
          <a:xfrm>
            <a:off x="6491962" y="5411254"/>
            <a:ext cx="587829" cy="587829"/>
            <a:chOff x="457200" y="-3634962"/>
            <a:chExt cx="1126895" cy="1126895"/>
          </a:xfrm>
        </p:grpSpPr>
        <p:grpSp>
          <p:nvGrpSpPr>
            <p:cNvPr id="108" name="Group 10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11" name="Oval 11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Pie 11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09" name="Straight Connector 108"/>
            <p:cNvCxnSpPr>
              <a:stCxn id="111" idx="0"/>
              <a:endCxn id="11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>
              <a:stCxn id="111" idx="2"/>
              <a:endCxn id="11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oup 144"/>
          <p:cNvGrpSpPr/>
          <p:nvPr/>
        </p:nvGrpSpPr>
        <p:grpSpPr>
          <a:xfrm>
            <a:off x="6296121" y="1887876"/>
            <a:ext cx="587829" cy="587829"/>
            <a:chOff x="457200" y="-3634962"/>
            <a:chExt cx="1126895" cy="1126895"/>
          </a:xfrm>
        </p:grpSpPr>
        <p:grpSp>
          <p:nvGrpSpPr>
            <p:cNvPr id="146" name="Group 14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49" name="Oval 14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Pie 14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7" name="Straight Connector 146"/>
            <p:cNvCxnSpPr>
              <a:stCxn id="149" idx="0"/>
              <a:endCxn id="14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>
              <a:stCxn id="149" idx="2"/>
              <a:endCxn id="15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1536373" y="453581"/>
            <a:ext cx="587829" cy="587829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1" name="Group 220"/>
          <p:cNvGrpSpPr/>
          <p:nvPr/>
        </p:nvGrpSpPr>
        <p:grpSpPr>
          <a:xfrm>
            <a:off x="3842902" y="674914"/>
            <a:ext cx="587829" cy="587829"/>
            <a:chOff x="457200" y="-3634962"/>
            <a:chExt cx="1126895" cy="1126895"/>
          </a:xfrm>
        </p:grpSpPr>
        <p:grpSp>
          <p:nvGrpSpPr>
            <p:cNvPr id="222" name="Group 22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25" name="Oval 22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Pie 22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23" name="Straight Connector 222"/>
            <p:cNvCxnSpPr>
              <a:stCxn id="225" idx="0"/>
              <a:endCxn id="22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>
              <a:stCxn id="225" idx="2"/>
              <a:endCxn id="22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9" name="Group 258"/>
          <p:cNvGrpSpPr/>
          <p:nvPr/>
        </p:nvGrpSpPr>
        <p:grpSpPr>
          <a:xfrm>
            <a:off x="4998175" y="3821772"/>
            <a:ext cx="587829" cy="587829"/>
            <a:chOff x="457200" y="-3634962"/>
            <a:chExt cx="1126895" cy="1126895"/>
          </a:xfrm>
        </p:grpSpPr>
        <p:grpSp>
          <p:nvGrpSpPr>
            <p:cNvPr id="260" name="Group 2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63" name="Oval 2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4" name="Pie 2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61" name="Straight Connector 260"/>
            <p:cNvCxnSpPr>
              <a:stCxn id="263" idx="0"/>
              <a:endCxn id="2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>
              <a:stCxn id="263" idx="2"/>
              <a:endCxn id="2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7" name="Group 296"/>
          <p:cNvGrpSpPr/>
          <p:nvPr/>
        </p:nvGrpSpPr>
        <p:grpSpPr>
          <a:xfrm>
            <a:off x="3192322" y="2624584"/>
            <a:ext cx="587829" cy="587829"/>
            <a:chOff x="457200" y="-3634962"/>
            <a:chExt cx="1126895" cy="1126895"/>
          </a:xfrm>
        </p:grpSpPr>
        <p:grpSp>
          <p:nvGrpSpPr>
            <p:cNvPr id="298" name="Group 29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01" name="Oval 30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Pie 30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99" name="Straight Connector 298"/>
            <p:cNvCxnSpPr>
              <a:stCxn id="301" idx="0"/>
              <a:endCxn id="30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/>
            <p:cNvCxnSpPr>
              <a:stCxn id="301" idx="2"/>
              <a:endCxn id="30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5" name="Group 334"/>
          <p:cNvGrpSpPr/>
          <p:nvPr/>
        </p:nvGrpSpPr>
        <p:grpSpPr>
          <a:xfrm>
            <a:off x="4572000" y="5372165"/>
            <a:ext cx="587829" cy="587829"/>
            <a:chOff x="457200" y="-3634962"/>
            <a:chExt cx="1126895" cy="1126895"/>
          </a:xfrm>
        </p:grpSpPr>
        <p:grpSp>
          <p:nvGrpSpPr>
            <p:cNvPr id="336" name="Group 33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39" name="Oval 33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Pie 33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37" name="Straight Connector 336"/>
            <p:cNvCxnSpPr>
              <a:stCxn id="339" idx="0"/>
              <a:endCxn id="33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/>
            <p:cNvCxnSpPr>
              <a:stCxn id="339" idx="2"/>
              <a:endCxn id="34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5" name="Oval 374"/>
          <p:cNvSpPr/>
          <p:nvPr/>
        </p:nvSpPr>
        <p:spPr>
          <a:xfrm>
            <a:off x="4572000" y="180748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4162766" y="426622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191235" y="3304694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431113" y="180155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rot="16200000">
            <a:off x="5460712" y="3483560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665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5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9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0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59" grpId="0" animBg="1"/>
      <p:bldP spid="68" grpId="0" animBg="1"/>
      <p:bldP spid="69" grpId="0" animBg="1"/>
      <p:bldP spid="375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  <p:bldP spid="39" grpId="0" animBg="1"/>
      <p:bldP spid="3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47" name="Oval 46"/>
          <p:cNvSpPr/>
          <p:nvPr/>
        </p:nvSpPr>
        <p:spPr>
          <a:xfrm>
            <a:off x="1332122" y="319337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4422379" y="244968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6392909" y="340009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3688455" y="165970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2514604" y="335085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6500486" y="537189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4529960" y="738817"/>
            <a:ext cx="587832" cy="590738"/>
            <a:chOff x="2251598" y="991391"/>
            <a:chExt cx="848624" cy="852820"/>
          </a:xfrm>
        </p:grpSpPr>
        <p:sp>
          <p:nvSpPr>
            <p:cNvPr id="88" name="Oval 8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9" name="Group 8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0" name="Pie 8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1" name="Group 9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2" name="Oval 9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Pie 9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4" name="Pie 9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95" name="Group 94"/>
          <p:cNvGrpSpPr/>
          <p:nvPr/>
        </p:nvGrpSpPr>
        <p:grpSpPr>
          <a:xfrm>
            <a:off x="2220684" y="2332026"/>
            <a:ext cx="587830" cy="592143"/>
            <a:chOff x="2251597" y="1999519"/>
            <a:chExt cx="848621" cy="854847"/>
          </a:xfrm>
        </p:grpSpPr>
        <p:sp>
          <p:nvSpPr>
            <p:cNvPr id="96" name="Oval 95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7" name="Group 96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98" name="Pie 97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9" name="Group 98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100" name="Oval 99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Oval 100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Pie 101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03" name="Pie 102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5" name="Group 124"/>
          <p:cNvGrpSpPr/>
          <p:nvPr/>
        </p:nvGrpSpPr>
        <p:grpSpPr>
          <a:xfrm>
            <a:off x="5403583" y="1804572"/>
            <a:ext cx="587832" cy="590738"/>
            <a:chOff x="2251598" y="991391"/>
            <a:chExt cx="848624" cy="852820"/>
          </a:xfrm>
        </p:grpSpPr>
        <p:sp>
          <p:nvSpPr>
            <p:cNvPr id="126" name="Oval 12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7" name="Group 12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28" name="Pie 12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9" name="Group 12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30" name="Oval 12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Pie 13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2" name="Pie 13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33" name="Group 132"/>
          <p:cNvGrpSpPr/>
          <p:nvPr/>
        </p:nvGrpSpPr>
        <p:grpSpPr>
          <a:xfrm>
            <a:off x="3688455" y="3620744"/>
            <a:ext cx="587830" cy="592143"/>
            <a:chOff x="2251597" y="1999519"/>
            <a:chExt cx="848621" cy="854847"/>
          </a:xfrm>
        </p:grpSpPr>
        <p:sp>
          <p:nvSpPr>
            <p:cNvPr id="134" name="Oval 133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5" name="Group 134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136" name="Pie 135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37" name="Group 136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138" name="Oval 137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Oval 138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Pie 139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41" name="Pie 140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63" name="Group 162"/>
          <p:cNvGrpSpPr/>
          <p:nvPr/>
        </p:nvGrpSpPr>
        <p:grpSpPr>
          <a:xfrm>
            <a:off x="7621992" y="4604892"/>
            <a:ext cx="587832" cy="590738"/>
            <a:chOff x="2251598" y="991391"/>
            <a:chExt cx="848624" cy="852820"/>
          </a:xfrm>
        </p:grpSpPr>
        <p:sp>
          <p:nvSpPr>
            <p:cNvPr id="164" name="Oval 16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66" name="Pie 16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67" name="Group 16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68" name="Oval 16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Pie 16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0" name="Pie 16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71" name="Group 170"/>
          <p:cNvGrpSpPr/>
          <p:nvPr/>
        </p:nvGrpSpPr>
        <p:grpSpPr>
          <a:xfrm>
            <a:off x="5296005" y="3431326"/>
            <a:ext cx="587830" cy="592143"/>
            <a:chOff x="2251597" y="1999519"/>
            <a:chExt cx="848621" cy="854847"/>
          </a:xfrm>
        </p:grpSpPr>
        <p:sp>
          <p:nvSpPr>
            <p:cNvPr id="172" name="Oval 171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3" name="Group 172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174" name="Pie 173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75" name="Group 174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176" name="Oval 175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7" name="Oval 176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8" name="Pie 17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9" name="Pie 178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01" name="Group 200"/>
          <p:cNvGrpSpPr/>
          <p:nvPr/>
        </p:nvGrpSpPr>
        <p:grpSpPr>
          <a:xfrm>
            <a:off x="5805077" y="4561116"/>
            <a:ext cx="587832" cy="590738"/>
            <a:chOff x="2251598" y="991391"/>
            <a:chExt cx="848624" cy="852820"/>
          </a:xfrm>
        </p:grpSpPr>
        <p:sp>
          <p:nvSpPr>
            <p:cNvPr id="202" name="Oval 20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3" name="Group 202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04" name="Pie 203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05" name="Group 204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06" name="Oval 205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Pie 206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8" name="Pie 207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39" name="Group 238"/>
          <p:cNvGrpSpPr/>
          <p:nvPr/>
        </p:nvGrpSpPr>
        <p:grpSpPr>
          <a:xfrm>
            <a:off x="2514600" y="4568810"/>
            <a:ext cx="587832" cy="590738"/>
            <a:chOff x="2251598" y="991391"/>
            <a:chExt cx="848624" cy="852820"/>
          </a:xfrm>
        </p:grpSpPr>
        <p:sp>
          <p:nvSpPr>
            <p:cNvPr id="240" name="Oval 239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1" name="Group 240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42" name="Pie 241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43" name="Group 24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44" name="Oval 24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5" name="Pie 24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6" name="Pie 24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77" name="Group 276"/>
          <p:cNvGrpSpPr/>
          <p:nvPr/>
        </p:nvGrpSpPr>
        <p:grpSpPr>
          <a:xfrm>
            <a:off x="636712" y="4332904"/>
            <a:ext cx="587832" cy="590738"/>
            <a:chOff x="2251598" y="991391"/>
            <a:chExt cx="848624" cy="852820"/>
          </a:xfrm>
        </p:grpSpPr>
        <p:sp>
          <p:nvSpPr>
            <p:cNvPr id="278" name="Oval 27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9" name="Group 27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80" name="Pie 27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81" name="Group 28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82" name="Oval 28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3" name="Pie 28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4" name="Pie 28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5458334" y="3167201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418687" y="322009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431113" y="3026907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0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0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1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5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6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0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1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68" grpId="0" animBg="1"/>
      <p:bldP spid="69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47" name="Oval 46"/>
          <p:cNvSpPr/>
          <p:nvPr/>
        </p:nvSpPr>
        <p:spPr>
          <a:xfrm>
            <a:off x="1714516" y="74217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797630" y="364589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209800" y="179697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5792332" y="369666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6826615" y="4260071"/>
            <a:ext cx="588962" cy="587829"/>
            <a:chOff x="4044126" y="46154"/>
            <a:chExt cx="1129066" cy="1126895"/>
          </a:xfrm>
        </p:grpSpPr>
        <p:sp>
          <p:nvSpPr>
            <p:cNvPr id="41" name="Oval 4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ie 4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4277519" y="4102402"/>
            <a:ext cx="588962" cy="587829"/>
            <a:chOff x="4044126" y="46154"/>
            <a:chExt cx="1129066" cy="1126895"/>
          </a:xfrm>
        </p:grpSpPr>
        <p:sp>
          <p:nvSpPr>
            <p:cNvPr id="105" name="Oval 10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Pie 10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5380547" y="2610470"/>
            <a:ext cx="588962" cy="587829"/>
            <a:chOff x="4044126" y="46154"/>
            <a:chExt cx="1129066" cy="1126895"/>
          </a:xfrm>
        </p:grpSpPr>
        <p:sp>
          <p:nvSpPr>
            <p:cNvPr id="143" name="Oval 142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Pie 143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6808004" y="2714875"/>
            <a:ext cx="588962" cy="587829"/>
            <a:chOff x="4044126" y="46154"/>
            <a:chExt cx="1129066" cy="1126895"/>
          </a:xfrm>
        </p:grpSpPr>
        <p:sp>
          <p:nvSpPr>
            <p:cNvPr id="181" name="Oval 18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Pie 18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8" name="Group 217"/>
          <p:cNvGrpSpPr/>
          <p:nvPr/>
        </p:nvGrpSpPr>
        <p:grpSpPr>
          <a:xfrm>
            <a:off x="5381679" y="5007881"/>
            <a:ext cx="588962" cy="587829"/>
            <a:chOff x="4044126" y="46154"/>
            <a:chExt cx="1129066" cy="1126895"/>
          </a:xfrm>
        </p:grpSpPr>
        <p:sp>
          <p:nvSpPr>
            <p:cNvPr id="219" name="Oval 218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Pie 219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6" name="Group 255"/>
          <p:cNvGrpSpPr/>
          <p:nvPr/>
        </p:nvGrpSpPr>
        <p:grpSpPr>
          <a:xfrm>
            <a:off x="636147" y="2149491"/>
            <a:ext cx="588962" cy="587829"/>
            <a:chOff x="4044126" y="46154"/>
            <a:chExt cx="1129066" cy="1126895"/>
          </a:xfrm>
        </p:grpSpPr>
        <p:sp>
          <p:nvSpPr>
            <p:cNvPr id="257" name="Oval 25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Pie 257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94" name="Group 293"/>
          <p:cNvGrpSpPr/>
          <p:nvPr/>
        </p:nvGrpSpPr>
        <p:grpSpPr>
          <a:xfrm>
            <a:off x="1714516" y="3029345"/>
            <a:ext cx="588962" cy="587829"/>
            <a:chOff x="4044126" y="46154"/>
            <a:chExt cx="1129066" cy="1126895"/>
          </a:xfrm>
        </p:grpSpPr>
        <p:sp>
          <p:nvSpPr>
            <p:cNvPr id="295" name="Oval 29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Pie 29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32" name="Group 331"/>
          <p:cNvGrpSpPr/>
          <p:nvPr/>
        </p:nvGrpSpPr>
        <p:grpSpPr>
          <a:xfrm>
            <a:off x="3200400" y="2232858"/>
            <a:ext cx="588962" cy="587829"/>
            <a:chOff x="4044126" y="46154"/>
            <a:chExt cx="1129066" cy="1126895"/>
          </a:xfrm>
        </p:grpSpPr>
        <p:sp>
          <p:nvSpPr>
            <p:cNvPr id="333" name="Oval 332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Pie 333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380" name="Group 379"/>
          <p:cNvGrpSpPr/>
          <p:nvPr/>
        </p:nvGrpSpPr>
        <p:grpSpPr>
          <a:xfrm>
            <a:off x="4219009" y="1443601"/>
            <a:ext cx="588962" cy="587829"/>
            <a:chOff x="4044126" y="46154"/>
            <a:chExt cx="1129066" cy="1126895"/>
          </a:xfrm>
        </p:grpSpPr>
        <p:sp>
          <p:nvSpPr>
            <p:cNvPr id="385" name="Oval 38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6" name="Pie 38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87" name="Group 386"/>
          <p:cNvGrpSpPr/>
          <p:nvPr/>
        </p:nvGrpSpPr>
        <p:grpSpPr>
          <a:xfrm>
            <a:off x="5791200" y="1461364"/>
            <a:ext cx="588962" cy="587829"/>
            <a:chOff x="4044126" y="46154"/>
            <a:chExt cx="1129066" cy="1126895"/>
          </a:xfrm>
        </p:grpSpPr>
        <p:sp>
          <p:nvSpPr>
            <p:cNvPr id="388" name="Oval 387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9" name="Pie 388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44" name="Freeform 43"/>
          <p:cNvSpPr/>
          <p:nvPr/>
        </p:nvSpPr>
        <p:spPr>
          <a:xfrm rot="16200000">
            <a:off x="4183497" y="2347494"/>
            <a:ext cx="3521349" cy="3655325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541671" y="430848"/>
            <a:ext cx="3521351" cy="3655327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193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1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2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50" grpId="0" animBg="1"/>
      <p:bldP spid="68" grpId="0" animBg="1"/>
      <p:bldP spid="44" grpId="0" animBg="1"/>
      <p:bldP spid="44" grpId="1" animBg="1"/>
      <p:bldP spid="28" grpId="0" animBg="1"/>
      <p:bldP spid="28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47" name="Oval 46"/>
          <p:cNvSpPr/>
          <p:nvPr/>
        </p:nvSpPr>
        <p:spPr>
          <a:xfrm>
            <a:off x="3990874" y="816852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5687388" y="482612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5420975" y="116923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2279144" y="354346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1576234" y="2601685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8049986" y="173082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/>
          <p:cNvGrpSpPr/>
          <p:nvPr/>
        </p:nvGrpSpPr>
        <p:grpSpPr>
          <a:xfrm>
            <a:off x="3002053" y="1971380"/>
            <a:ext cx="587829" cy="587829"/>
            <a:chOff x="457200" y="-3634962"/>
            <a:chExt cx="1126895" cy="1126895"/>
          </a:xfrm>
        </p:grpSpPr>
        <p:grpSp>
          <p:nvGrpSpPr>
            <p:cNvPr id="70" name="Group 6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73" name="Oval 7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Pie 7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71" name="Straight Connector 70"/>
            <p:cNvCxnSpPr>
              <a:stCxn id="73" idx="0"/>
              <a:endCxn id="7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73" idx="2"/>
              <a:endCxn id="7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 106"/>
          <p:cNvGrpSpPr/>
          <p:nvPr/>
        </p:nvGrpSpPr>
        <p:grpSpPr>
          <a:xfrm>
            <a:off x="2708139" y="384778"/>
            <a:ext cx="587829" cy="587829"/>
            <a:chOff x="457200" y="-3634962"/>
            <a:chExt cx="1126895" cy="1126895"/>
          </a:xfrm>
        </p:grpSpPr>
        <p:grpSp>
          <p:nvGrpSpPr>
            <p:cNvPr id="108" name="Group 10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11" name="Oval 11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Pie 11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09" name="Straight Connector 108"/>
            <p:cNvCxnSpPr>
              <a:stCxn id="111" idx="0"/>
              <a:endCxn id="11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>
              <a:stCxn id="111" idx="2"/>
              <a:endCxn id="11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oup 144"/>
          <p:cNvGrpSpPr/>
          <p:nvPr/>
        </p:nvGrpSpPr>
        <p:grpSpPr>
          <a:xfrm>
            <a:off x="1314649" y="1143000"/>
            <a:ext cx="587829" cy="587829"/>
            <a:chOff x="457200" y="-3634962"/>
            <a:chExt cx="1126895" cy="1126895"/>
          </a:xfrm>
        </p:grpSpPr>
        <p:grpSp>
          <p:nvGrpSpPr>
            <p:cNvPr id="146" name="Group 14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49" name="Oval 14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Pie 14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7" name="Straight Connector 146"/>
            <p:cNvCxnSpPr>
              <a:stCxn id="149" idx="0"/>
              <a:endCxn id="14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>
              <a:stCxn id="149" idx="2"/>
              <a:endCxn id="15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6758927" y="804318"/>
            <a:ext cx="587829" cy="587829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1" name="Group 220"/>
          <p:cNvGrpSpPr/>
          <p:nvPr/>
        </p:nvGrpSpPr>
        <p:grpSpPr>
          <a:xfrm>
            <a:off x="6758927" y="2133601"/>
            <a:ext cx="587829" cy="587829"/>
            <a:chOff x="457200" y="-3634962"/>
            <a:chExt cx="1126895" cy="1126895"/>
          </a:xfrm>
        </p:grpSpPr>
        <p:grpSp>
          <p:nvGrpSpPr>
            <p:cNvPr id="222" name="Group 22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25" name="Oval 22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Pie 22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23" name="Straight Connector 222"/>
            <p:cNvCxnSpPr>
              <a:stCxn id="225" idx="0"/>
              <a:endCxn id="22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>
              <a:stCxn id="225" idx="2"/>
              <a:endCxn id="22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9" name="Group 258"/>
          <p:cNvGrpSpPr/>
          <p:nvPr/>
        </p:nvGrpSpPr>
        <p:grpSpPr>
          <a:xfrm>
            <a:off x="5453305" y="2841171"/>
            <a:ext cx="587829" cy="587829"/>
            <a:chOff x="457200" y="-3634962"/>
            <a:chExt cx="1126895" cy="1126895"/>
          </a:xfrm>
        </p:grpSpPr>
        <p:grpSp>
          <p:nvGrpSpPr>
            <p:cNvPr id="260" name="Group 2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63" name="Oval 2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4" name="Pie 2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61" name="Straight Connector 260"/>
            <p:cNvCxnSpPr>
              <a:stCxn id="263" idx="0"/>
              <a:endCxn id="2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>
              <a:stCxn id="263" idx="2"/>
              <a:endCxn id="2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7" name="Group 296"/>
          <p:cNvGrpSpPr/>
          <p:nvPr/>
        </p:nvGrpSpPr>
        <p:grpSpPr>
          <a:xfrm>
            <a:off x="7756071" y="3566859"/>
            <a:ext cx="587829" cy="587829"/>
            <a:chOff x="457200" y="-3634962"/>
            <a:chExt cx="1126895" cy="1126895"/>
          </a:xfrm>
        </p:grpSpPr>
        <p:grpSp>
          <p:nvGrpSpPr>
            <p:cNvPr id="298" name="Group 29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01" name="Oval 30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Pie 30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99" name="Straight Connector 298"/>
            <p:cNvCxnSpPr>
              <a:stCxn id="301" idx="0"/>
              <a:endCxn id="30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/>
            <p:cNvCxnSpPr>
              <a:stCxn id="301" idx="2"/>
              <a:endCxn id="30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5" name="Group 334"/>
          <p:cNvGrpSpPr/>
          <p:nvPr/>
        </p:nvGrpSpPr>
        <p:grpSpPr>
          <a:xfrm>
            <a:off x="6648491" y="3594933"/>
            <a:ext cx="587829" cy="587829"/>
            <a:chOff x="457200" y="-3634962"/>
            <a:chExt cx="1126895" cy="1126895"/>
          </a:xfrm>
        </p:grpSpPr>
        <p:grpSp>
          <p:nvGrpSpPr>
            <p:cNvPr id="336" name="Group 33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39" name="Oval 33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Pie 33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37" name="Straight Connector 336"/>
            <p:cNvCxnSpPr>
              <a:stCxn id="339" idx="0"/>
              <a:endCxn id="33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/>
            <p:cNvCxnSpPr>
              <a:stCxn id="339" idx="2"/>
              <a:endCxn id="34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380" name="Group 379"/>
          <p:cNvGrpSpPr/>
          <p:nvPr/>
        </p:nvGrpSpPr>
        <p:grpSpPr>
          <a:xfrm>
            <a:off x="6942405" y="4669971"/>
            <a:ext cx="587829" cy="587829"/>
            <a:chOff x="457200" y="-3634962"/>
            <a:chExt cx="1126895" cy="1126895"/>
          </a:xfrm>
        </p:grpSpPr>
        <p:grpSp>
          <p:nvGrpSpPr>
            <p:cNvPr id="385" name="Group 384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88" name="Oval 3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Pie 388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86" name="Straight Connector 385"/>
            <p:cNvCxnSpPr>
              <a:stCxn id="388" idx="0"/>
              <a:endCxn id="388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/>
            <p:cNvCxnSpPr>
              <a:stCxn id="388" idx="2"/>
              <a:endCxn id="389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0" name="Group 389"/>
          <p:cNvGrpSpPr/>
          <p:nvPr/>
        </p:nvGrpSpPr>
        <p:grpSpPr>
          <a:xfrm>
            <a:off x="3576204" y="3753470"/>
            <a:ext cx="587829" cy="587829"/>
            <a:chOff x="457200" y="-3634962"/>
            <a:chExt cx="1126895" cy="1126895"/>
          </a:xfrm>
        </p:grpSpPr>
        <p:grpSp>
          <p:nvGrpSpPr>
            <p:cNvPr id="391" name="Group 390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94" name="Oval 393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Pie 394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92" name="Straight Connector 391"/>
            <p:cNvCxnSpPr>
              <a:stCxn id="394" idx="0"/>
              <a:endCxn id="394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/>
            <p:cNvCxnSpPr>
              <a:stCxn id="394" idx="2"/>
              <a:endCxn id="395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6" name="Group 395"/>
          <p:cNvGrpSpPr/>
          <p:nvPr/>
        </p:nvGrpSpPr>
        <p:grpSpPr>
          <a:xfrm>
            <a:off x="1454130" y="4909215"/>
            <a:ext cx="587829" cy="587829"/>
            <a:chOff x="457200" y="-3634962"/>
            <a:chExt cx="1126895" cy="1126895"/>
          </a:xfrm>
        </p:grpSpPr>
        <p:grpSp>
          <p:nvGrpSpPr>
            <p:cNvPr id="397" name="Group 396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400" name="Oval 399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Pie 400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98" name="Straight Connector 397"/>
            <p:cNvCxnSpPr>
              <a:stCxn id="400" idx="0"/>
              <a:endCxn id="400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" name="Straight Connector 398"/>
            <p:cNvCxnSpPr>
              <a:stCxn id="400" idx="2"/>
              <a:endCxn id="401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2" name="Group 401"/>
          <p:cNvGrpSpPr/>
          <p:nvPr/>
        </p:nvGrpSpPr>
        <p:grpSpPr>
          <a:xfrm>
            <a:off x="3696960" y="5130039"/>
            <a:ext cx="587829" cy="587829"/>
            <a:chOff x="457200" y="-3634962"/>
            <a:chExt cx="1126895" cy="1126895"/>
          </a:xfrm>
        </p:grpSpPr>
        <p:grpSp>
          <p:nvGrpSpPr>
            <p:cNvPr id="403" name="Group 402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406" name="Oval 405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Pie 406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04" name="Straight Connector 403"/>
            <p:cNvCxnSpPr>
              <a:stCxn id="406" idx="0"/>
              <a:endCxn id="406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Straight Connector 404"/>
            <p:cNvCxnSpPr>
              <a:stCxn id="406" idx="2"/>
              <a:endCxn id="407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8" name="Group 407"/>
          <p:cNvGrpSpPr/>
          <p:nvPr/>
        </p:nvGrpSpPr>
        <p:grpSpPr>
          <a:xfrm>
            <a:off x="930628" y="3829145"/>
            <a:ext cx="587829" cy="587829"/>
            <a:chOff x="457200" y="-3634962"/>
            <a:chExt cx="1126895" cy="1126895"/>
          </a:xfrm>
        </p:grpSpPr>
        <p:grpSp>
          <p:nvGrpSpPr>
            <p:cNvPr id="409" name="Group 408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412" name="Oval 411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3" name="Pie 412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10" name="Straight Connector 409"/>
            <p:cNvCxnSpPr>
              <a:stCxn id="412" idx="0"/>
              <a:endCxn id="412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1" name="Straight Connector 410"/>
            <p:cNvCxnSpPr>
              <a:stCxn id="412" idx="2"/>
              <a:endCxn id="413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4" name="Group 413"/>
          <p:cNvGrpSpPr/>
          <p:nvPr/>
        </p:nvGrpSpPr>
        <p:grpSpPr>
          <a:xfrm>
            <a:off x="4768499" y="3954520"/>
            <a:ext cx="587829" cy="587829"/>
            <a:chOff x="457200" y="-3634962"/>
            <a:chExt cx="1126895" cy="1126895"/>
          </a:xfrm>
        </p:grpSpPr>
        <p:grpSp>
          <p:nvGrpSpPr>
            <p:cNvPr id="415" name="Group 414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418" name="Oval 417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Pie 418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16" name="Straight Connector 415"/>
            <p:cNvCxnSpPr>
              <a:stCxn id="418" idx="0"/>
              <a:endCxn id="418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7" name="Straight Connector 416"/>
            <p:cNvCxnSpPr>
              <a:stCxn id="418" idx="2"/>
              <a:endCxn id="419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0" name="Group 419"/>
          <p:cNvGrpSpPr/>
          <p:nvPr/>
        </p:nvGrpSpPr>
        <p:grpSpPr>
          <a:xfrm>
            <a:off x="4689418" y="5799930"/>
            <a:ext cx="587829" cy="587829"/>
            <a:chOff x="457200" y="-3634962"/>
            <a:chExt cx="1126895" cy="1126895"/>
          </a:xfrm>
        </p:grpSpPr>
        <p:grpSp>
          <p:nvGrpSpPr>
            <p:cNvPr id="421" name="Group 420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424" name="Oval 423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Pie 424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22" name="Straight Connector 421"/>
            <p:cNvCxnSpPr>
              <a:stCxn id="424" idx="0"/>
              <a:endCxn id="424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3" name="Straight Connector 422"/>
            <p:cNvCxnSpPr>
              <a:stCxn id="424" idx="2"/>
              <a:endCxn id="425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6" name="Group 425"/>
          <p:cNvGrpSpPr/>
          <p:nvPr/>
        </p:nvGrpSpPr>
        <p:grpSpPr>
          <a:xfrm>
            <a:off x="3769394" y="2649122"/>
            <a:ext cx="587829" cy="587829"/>
            <a:chOff x="457200" y="-3634962"/>
            <a:chExt cx="1126895" cy="1126895"/>
          </a:xfrm>
        </p:grpSpPr>
        <p:grpSp>
          <p:nvGrpSpPr>
            <p:cNvPr id="427" name="Group 426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430" name="Oval 429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1" name="Pie 430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28" name="Straight Connector 427"/>
            <p:cNvCxnSpPr>
              <a:stCxn id="430" idx="0"/>
              <a:endCxn id="430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9" name="Straight Connector 428"/>
            <p:cNvCxnSpPr>
              <a:stCxn id="430" idx="2"/>
              <a:endCxn id="431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Freeform 42"/>
          <p:cNvSpPr/>
          <p:nvPr/>
        </p:nvSpPr>
        <p:spPr>
          <a:xfrm rot="16200000">
            <a:off x="4346969" y="314577"/>
            <a:ext cx="3268668" cy="33930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149887" y="3350511"/>
            <a:ext cx="3268667" cy="3393029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438544" y="125597"/>
            <a:ext cx="3268668" cy="339303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rot="16200000">
            <a:off x="5418509" y="3216713"/>
            <a:ext cx="3268666" cy="3393028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146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6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7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2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6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7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1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82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68" grpId="0" animBg="1"/>
      <p:bldP spid="69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  <p:bldP spid="39" grpId="0" animBg="1"/>
      <p:bldP spid="3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363" y="1676400"/>
            <a:ext cx="9053312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/>
              <a:t>The Fraction Splat! Series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13.3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multiple fraction Splats!</a:t>
            </a:r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44" y="87867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2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3"/>
              </a:rPr>
              <a:t>The Fraction Splat! </a:t>
            </a:r>
            <a:r>
              <a:rPr lang="en-US" b="1">
                <a:hlinkClick r:id="rId3"/>
              </a:rPr>
              <a:t>Series</a:t>
            </a:r>
            <a:r>
              <a:rPr lang="en-US" b="1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202295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6943</TotalTime>
  <Words>153</Words>
  <Application>Microsoft Office PowerPoint</Application>
  <PresentationFormat>Экран (4:3)</PresentationFormat>
  <Paragraphs>39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87</cp:revision>
  <dcterms:created xsi:type="dcterms:W3CDTF">2017-02-07T01:35:55Z</dcterms:created>
  <dcterms:modified xsi:type="dcterms:W3CDTF">2021-08-18T13:46:34Z</dcterms:modified>
</cp:coreProperties>
</file>