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315706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7" name="Oval 46"/>
          <p:cNvSpPr/>
          <p:nvPr/>
        </p:nvSpPr>
        <p:spPr>
          <a:xfrm>
            <a:off x="6283932" y="190266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6582434" y="3466825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8028895" y="3396196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7977683" y="4874017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6489925" y="5634642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5672075" y="4769346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4278015" y="1815829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15" name="Group 314"/>
          <p:cNvGrpSpPr/>
          <p:nvPr/>
        </p:nvGrpSpPr>
        <p:grpSpPr>
          <a:xfrm>
            <a:off x="5002467" y="400652"/>
            <a:ext cx="587832" cy="590738"/>
            <a:chOff x="2251598" y="991391"/>
            <a:chExt cx="848624" cy="852820"/>
          </a:xfrm>
        </p:grpSpPr>
        <p:sp>
          <p:nvSpPr>
            <p:cNvPr id="316" name="Oval 3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7" name="Group 3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18" name="Pie 3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9" name="Group 3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20" name="Oval 3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Pie 3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2" name="Pie 3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3211284" y="5033024"/>
            <a:ext cx="587832" cy="590738"/>
            <a:chOff x="2251598" y="991391"/>
            <a:chExt cx="848624" cy="852820"/>
          </a:xfrm>
        </p:grpSpPr>
        <p:sp>
          <p:nvSpPr>
            <p:cNvPr id="385" name="Oval 384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6" name="Group 38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87" name="Pie 38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8" name="Group 38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89" name="Oval 38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Pie 38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1" name="Pie 39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92" name="Group 391"/>
          <p:cNvGrpSpPr/>
          <p:nvPr/>
        </p:nvGrpSpPr>
        <p:grpSpPr>
          <a:xfrm>
            <a:off x="4070985" y="3986244"/>
            <a:ext cx="587832" cy="590738"/>
            <a:chOff x="2251598" y="991391"/>
            <a:chExt cx="848624" cy="852820"/>
          </a:xfrm>
        </p:grpSpPr>
        <p:sp>
          <p:nvSpPr>
            <p:cNvPr id="393" name="Oval 39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4" name="Group 39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95" name="Pie 39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96" name="Group 39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97" name="Oval 39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8" name="Pie 39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9" name="Pie 39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80" name="Rectangular Callout 79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этот рисунок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1" name="Rectangular Callout 80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2" name="Rectangular Callout 8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3" name="Rectangular Callout 82"/>
          <p:cNvSpPr/>
          <p:nvPr/>
        </p:nvSpPr>
        <p:spPr>
          <a:xfrm>
            <a:off x="381000" y="1828800"/>
            <a:ext cx="3124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 одного цвета, значит под ними – одинаковое количество. Какое число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4" name="Rectangular Callout 83"/>
          <p:cNvSpPr/>
          <p:nvPr/>
        </p:nvSpPr>
        <p:spPr>
          <a:xfrm>
            <a:off x="381000" y="99075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85" name="Rectangular Callout 84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общее количество точек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3907075" y="171531"/>
            <a:ext cx="3366448" cy="34945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379084" y="3100119"/>
            <a:ext cx="3366448" cy="34945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6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3851707" y="544756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251875" y="348981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067866" y="229835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535237" y="3300491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636147" y="4291091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2536369" y="4489246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5638800" y="4807792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5639932" y="1973500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3556660" y="1839685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4621400" y="878506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4203302" y="4182235"/>
            <a:ext cx="588962" cy="587829"/>
            <a:chOff x="4044126" y="46154"/>
            <a:chExt cx="1129066" cy="1126895"/>
          </a:xfrm>
        </p:grpSpPr>
        <p:sp>
          <p:nvSpPr>
            <p:cNvPr id="333" name="Oval 33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Pie 33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245454" y="2723864"/>
            <a:ext cx="3249391" cy="337302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98697" y="3127701"/>
            <a:ext cx="3249390" cy="337301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186014" y="252181"/>
            <a:ext cx="3249390" cy="337301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2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2023127" y="149469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807739" y="158218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886272" y="149469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627464" y="3269470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5916492" y="5703289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4592358" y="4506778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7101655" y="3722917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5799553" y="4047972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7749441" y="4735854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7749441" y="2610470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5799554" y="2711180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3429000" y="2437573"/>
            <a:ext cx="587829" cy="587829"/>
            <a:chOff x="457200" y="-3634962"/>
            <a:chExt cx="1126895" cy="1126895"/>
          </a:xfrm>
        </p:grpSpPr>
        <p:grpSp>
          <p:nvGrpSpPr>
            <p:cNvPr id="385" name="Group 3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88" name="Oval 3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Pie 3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86" name="Straight Connector 385"/>
            <p:cNvCxnSpPr>
              <a:stCxn id="388" idx="0"/>
              <a:endCxn id="3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>
              <a:stCxn id="388" idx="2"/>
              <a:endCxn id="3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0" name="Group 389"/>
          <p:cNvGrpSpPr/>
          <p:nvPr/>
        </p:nvGrpSpPr>
        <p:grpSpPr>
          <a:xfrm>
            <a:off x="3429000" y="667657"/>
            <a:ext cx="587829" cy="587829"/>
            <a:chOff x="457200" y="-3634962"/>
            <a:chExt cx="1126895" cy="1126895"/>
          </a:xfrm>
        </p:grpSpPr>
        <p:grpSp>
          <p:nvGrpSpPr>
            <p:cNvPr id="391" name="Group 39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94" name="Oval 3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Pie 394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2" name="Straight Connector 391"/>
            <p:cNvCxnSpPr>
              <a:stCxn id="394" idx="0"/>
              <a:endCxn id="39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>
              <a:stCxn id="394" idx="2"/>
              <a:endCxn id="395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" name="Group 395"/>
          <p:cNvGrpSpPr/>
          <p:nvPr/>
        </p:nvGrpSpPr>
        <p:grpSpPr>
          <a:xfrm>
            <a:off x="3409284" y="3584516"/>
            <a:ext cx="587829" cy="587829"/>
            <a:chOff x="457200" y="-3634962"/>
            <a:chExt cx="1126895" cy="1126895"/>
          </a:xfrm>
        </p:grpSpPr>
        <p:grpSp>
          <p:nvGrpSpPr>
            <p:cNvPr id="397" name="Group 39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0" name="Oval 3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Pie 4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8" name="Straight Connector 397"/>
            <p:cNvCxnSpPr>
              <a:stCxn id="400" idx="0"/>
              <a:endCxn id="40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>
              <a:stCxn id="400" idx="2"/>
              <a:endCxn id="40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2" name="Group 401"/>
          <p:cNvGrpSpPr/>
          <p:nvPr/>
        </p:nvGrpSpPr>
        <p:grpSpPr>
          <a:xfrm>
            <a:off x="2454542" y="4561436"/>
            <a:ext cx="587829" cy="587829"/>
            <a:chOff x="457200" y="-3634962"/>
            <a:chExt cx="1126895" cy="1126895"/>
          </a:xfrm>
        </p:grpSpPr>
        <p:grpSp>
          <p:nvGrpSpPr>
            <p:cNvPr id="403" name="Group 402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6" name="Oval 4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Pie 4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4" name="Straight Connector 403"/>
            <p:cNvCxnSpPr>
              <a:stCxn id="406" idx="0"/>
              <a:endCxn id="40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>
              <a:stCxn id="406" idx="2"/>
              <a:endCxn id="40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Freeform 43"/>
          <p:cNvSpPr/>
          <p:nvPr/>
        </p:nvSpPr>
        <p:spPr>
          <a:xfrm rot="16200000">
            <a:off x="4492142" y="2423628"/>
            <a:ext cx="4013597" cy="41663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08496" y="47133"/>
            <a:ext cx="4013596" cy="416630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7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4435724" y="76242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278085" y="421220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331919" y="400425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930628" y="452891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732828" y="2002401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791200" y="449408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6770509" y="3106185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6771641" y="5398249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5496153" y="3391239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578338" y="2816837"/>
            <a:ext cx="3365849" cy="349390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7430" y="2896888"/>
            <a:ext cx="3365849" cy="349390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340630" y="315398"/>
            <a:ext cx="3365849" cy="349390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0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3193860" y="1992511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5137731" y="2714300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2185226" y="4917873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4278085" y="5162443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2980401" y="3708053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7328079" y="2891842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5943911" y="1568603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1011083" y="1744584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2538011" y="877538"/>
            <a:ext cx="587829" cy="587829"/>
            <a:chOff x="457200" y="-3634962"/>
            <a:chExt cx="1126895" cy="1126895"/>
          </a:xfrm>
        </p:grpSpPr>
        <p:grpSp>
          <p:nvGrpSpPr>
            <p:cNvPr id="385" name="Group 3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88" name="Oval 3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Pie 3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86" name="Straight Connector 385"/>
            <p:cNvCxnSpPr>
              <a:stCxn id="388" idx="0"/>
              <a:endCxn id="3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>
              <a:stCxn id="388" idx="2"/>
              <a:endCxn id="3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0" name="Group 389"/>
          <p:cNvGrpSpPr/>
          <p:nvPr/>
        </p:nvGrpSpPr>
        <p:grpSpPr>
          <a:xfrm>
            <a:off x="5356082" y="4440294"/>
            <a:ext cx="587829" cy="587829"/>
            <a:chOff x="457200" y="-3634962"/>
            <a:chExt cx="1126895" cy="1126895"/>
          </a:xfrm>
        </p:grpSpPr>
        <p:grpSp>
          <p:nvGrpSpPr>
            <p:cNvPr id="391" name="Group 39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94" name="Oval 3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Pie 394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2" name="Straight Connector 391"/>
            <p:cNvCxnSpPr>
              <a:stCxn id="394" idx="0"/>
              <a:endCxn id="39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>
              <a:stCxn id="394" idx="2"/>
              <a:endCxn id="395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" name="Group 395"/>
          <p:cNvGrpSpPr/>
          <p:nvPr/>
        </p:nvGrpSpPr>
        <p:grpSpPr>
          <a:xfrm>
            <a:off x="4587869" y="1143000"/>
            <a:ext cx="587829" cy="587829"/>
            <a:chOff x="457200" y="-3634962"/>
            <a:chExt cx="1126895" cy="1126895"/>
          </a:xfrm>
        </p:grpSpPr>
        <p:grpSp>
          <p:nvGrpSpPr>
            <p:cNvPr id="397" name="Group 39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0" name="Oval 3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Pie 4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8" name="Straight Connector 397"/>
            <p:cNvCxnSpPr>
              <a:stCxn id="400" idx="0"/>
              <a:endCxn id="40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>
              <a:stCxn id="400" idx="2"/>
              <a:endCxn id="40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2" name="Group 401"/>
          <p:cNvGrpSpPr/>
          <p:nvPr/>
        </p:nvGrpSpPr>
        <p:grpSpPr>
          <a:xfrm>
            <a:off x="7107030" y="4147203"/>
            <a:ext cx="587829" cy="587829"/>
            <a:chOff x="457200" y="-3634962"/>
            <a:chExt cx="1126895" cy="1126895"/>
          </a:xfrm>
        </p:grpSpPr>
        <p:grpSp>
          <p:nvGrpSpPr>
            <p:cNvPr id="403" name="Group 402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6" name="Oval 4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Pie 4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4" name="Straight Connector 403"/>
            <p:cNvCxnSpPr>
              <a:stCxn id="406" idx="0"/>
              <a:endCxn id="40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>
              <a:stCxn id="406" idx="2"/>
              <a:endCxn id="40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Freeform 42"/>
          <p:cNvSpPr/>
          <p:nvPr/>
        </p:nvSpPr>
        <p:spPr>
          <a:xfrm rot="16200000">
            <a:off x="4941074" y="1209842"/>
            <a:ext cx="3116675" cy="32352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929438" y="3453120"/>
            <a:ext cx="3116674" cy="323525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14875" y="317470"/>
            <a:ext cx="3116675" cy="323525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7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7" name="Oval 46"/>
          <p:cNvSpPr/>
          <p:nvPr/>
        </p:nvSpPr>
        <p:spPr>
          <a:xfrm>
            <a:off x="2416051" y="135025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3505200" y="2463929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1282317" y="2427515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4953000" y="4491176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7292059" y="4658873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7413303" y="3029345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5799601" y="2939354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15" name="Group 314"/>
          <p:cNvGrpSpPr/>
          <p:nvPr/>
        </p:nvGrpSpPr>
        <p:grpSpPr>
          <a:xfrm>
            <a:off x="5799605" y="5399704"/>
            <a:ext cx="587832" cy="590738"/>
            <a:chOff x="2251598" y="991391"/>
            <a:chExt cx="848624" cy="852820"/>
          </a:xfrm>
        </p:grpSpPr>
        <p:sp>
          <p:nvSpPr>
            <p:cNvPr id="316" name="Oval 3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7" name="Group 3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18" name="Pie 3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9" name="Group 3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20" name="Oval 3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Pie 3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2" name="Pie 3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53" name="Group 352"/>
          <p:cNvGrpSpPr/>
          <p:nvPr/>
        </p:nvGrpSpPr>
        <p:grpSpPr>
          <a:xfrm>
            <a:off x="3336672" y="4245430"/>
            <a:ext cx="587832" cy="590738"/>
            <a:chOff x="2251598" y="991391"/>
            <a:chExt cx="848624" cy="852820"/>
          </a:xfrm>
        </p:grpSpPr>
        <p:sp>
          <p:nvSpPr>
            <p:cNvPr id="354" name="Oval 3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5" name="Group 3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56" name="Pie 3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7" name="Group 3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58" name="Oval 3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9" name="Pie 3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0" name="Pie 3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5133321" y="1698597"/>
            <a:ext cx="587832" cy="590738"/>
            <a:chOff x="2251598" y="991391"/>
            <a:chExt cx="848624" cy="852820"/>
          </a:xfrm>
        </p:grpSpPr>
        <p:sp>
          <p:nvSpPr>
            <p:cNvPr id="385" name="Oval 384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6" name="Group 38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87" name="Pie 38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8" name="Group 38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89" name="Oval 38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Pie 38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1" name="Pie 39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44" name="Freeform 43"/>
          <p:cNvSpPr/>
          <p:nvPr/>
        </p:nvSpPr>
        <p:spPr>
          <a:xfrm rot="16200000">
            <a:off x="4638539" y="2715613"/>
            <a:ext cx="3497788" cy="363086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61072" y="624987"/>
            <a:ext cx="3497788" cy="363086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7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13.5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81338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154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87</cp:revision>
  <dcterms:created xsi:type="dcterms:W3CDTF">2017-02-07T01:35:55Z</dcterms:created>
  <dcterms:modified xsi:type="dcterms:W3CDTF">2021-08-18T13:46:06Z</dcterms:modified>
</cp:coreProperties>
</file>