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5580" y="1676400"/>
            <a:ext cx="6312883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/>
              <a:t>Точка с дробями</a:t>
            </a:r>
            <a:endParaRPr lang="en-US" sz="6600" b="1" dirty="0"/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14.1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несколько тучек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129098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7" name="Oval 46"/>
          <p:cNvSpPr/>
          <p:nvPr/>
        </p:nvSpPr>
        <p:spPr>
          <a:xfrm>
            <a:off x="7046459" y="331380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8052170" y="437360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578211" y="143617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037556" y="218390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4927970" y="110855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7032392" y="4756274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3379438" y="1985040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18" name="Rectangular Callout 17"/>
          <p:cNvSpPr/>
          <p:nvPr/>
        </p:nvSpPr>
        <p:spPr>
          <a:xfrm>
            <a:off x="381000" y="206829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Общее количество…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Rectangular Callout 18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0" name="Rectangular Callout 19"/>
          <p:cNvSpPr/>
          <p:nvPr/>
        </p:nvSpPr>
        <p:spPr>
          <a:xfrm>
            <a:off x="381000" y="1828800"/>
            <a:ext cx="21336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количество за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ectangular Callout 20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Докажите.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Rectangular Callout 21"/>
          <p:cNvSpPr/>
          <p:nvPr/>
        </p:nvSpPr>
        <p:spPr>
          <a:xfrm>
            <a:off x="381000" y="3538747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проверим.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3" name="Rectangular Callout 22"/>
          <p:cNvSpPr/>
          <p:nvPr/>
        </p:nvSpPr>
        <p:spPr>
          <a:xfrm>
            <a:off x="381000" y="45720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Чему эта картинка может нас научить?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rot="16200000">
            <a:off x="2995006" y="64351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5982579" y="2928391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0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7" name="Oval 46"/>
          <p:cNvSpPr/>
          <p:nvPr/>
        </p:nvSpPr>
        <p:spPr>
          <a:xfrm>
            <a:off x="1282319" y="422677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7328078" y="380565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5" name="Group 94"/>
          <p:cNvGrpSpPr/>
          <p:nvPr/>
        </p:nvGrpSpPr>
        <p:grpSpPr>
          <a:xfrm>
            <a:off x="2917369" y="4151214"/>
            <a:ext cx="587830" cy="592143"/>
            <a:chOff x="2251597" y="1999519"/>
            <a:chExt cx="848621" cy="854847"/>
          </a:xfrm>
        </p:grpSpPr>
        <p:sp>
          <p:nvSpPr>
            <p:cNvPr id="96" name="Oval 95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98" name="Pie 97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9" name="Group 98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Pie 101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Pie 102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3" name="Group 132"/>
          <p:cNvGrpSpPr/>
          <p:nvPr/>
        </p:nvGrpSpPr>
        <p:grpSpPr>
          <a:xfrm>
            <a:off x="5768943" y="1793901"/>
            <a:ext cx="587830" cy="592143"/>
            <a:chOff x="2251597" y="1999519"/>
            <a:chExt cx="848621" cy="854847"/>
          </a:xfrm>
        </p:grpSpPr>
        <p:sp>
          <p:nvSpPr>
            <p:cNvPr id="134" name="Oval 133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36" name="Pie 135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38" name="Oval 137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Oval 138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Pie 13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1" name="Pie 140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71" name="Group 170"/>
          <p:cNvGrpSpPr/>
          <p:nvPr/>
        </p:nvGrpSpPr>
        <p:grpSpPr>
          <a:xfrm>
            <a:off x="5776308" y="4570802"/>
            <a:ext cx="587830" cy="592143"/>
            <a:chOff x="2251597" y="1999519"/>
            <a:chExt cx="848621" cy="854847"/>
          </a:xfrm>
        </p:grpSpPr>
        <p:sp>
          <p:nvSpPr>
            <p:cNvPr id="172" name="Oval 171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3" name="Group 172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74" name="Pie 173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75" name="Group 174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76" name="Oval 175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" name="Oval 176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" name="Pie 17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9" name="Pie 178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75" name="Oval 374"/>
          <p:cNvSpPr/>
          <p:nvPr/>
        </p:nvSpPr>
        <p:spPr>
          <a:xfrm>
            <a:off x="4345997" y="423302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Oval 380"/>
          <p:cNvSpPr/>
          <p:nvPr/>
        </p:nvSpPr>
        <p:spPr>
          <a:xfrm>
            <a:off x="3803768" y="174850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5411078" y="328335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559950" y="341497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870946" y="292413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1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68" grpId="0" animBg="1"/>
      <p:bldP spid="375" grpId="0" animBg="1"/>
      <p:bldP spid="381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47" name="Oval 46"/>
          <p:cNvSpPr/>
          <p:nvPr/>
        </p:nvSpPr>
        <p:spPr>
          <a:xfrm>
            <a:off x="1959428" y="95909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238469" y="82674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719310" y="76242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983862" y="490583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650639" y="386649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363935" y="449508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3070020" y="260225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" name="Group 80"/>
          <p:cNvGrpSpPr/>
          <p:nvPr/>
        </p:nvGrpSpPr>
        <p:grpSpPr>
          <a:xfrm>
            <a:off x="1371599" y="2085174"/>
            <a:ext cx="587829" cy="587829"/>
            <a:chOff x="457200" y="-3634962"/>
            <a:chExt cx="1126895" cy="1126895"/>
          </a:xfrm>
        </p:grpSpPr>
        <p:grpSp>
          <p:nvGrpSpPr>
            <p:cNvPr id="82" name="Group 8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85" name="Oval 8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Pie 8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3" name="Straight Connector 82"/>
            <p:cNvCxnSpPr>
              <a:stCxn id="85" idx="0"/>
              <a:endCxn id="8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85" idx="2"/>
              <a:endCxn id="8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1870149" y="4515855"/>
            <a:ext cx="587829" cy="587829"/>
            <a:chOff x="457200" y="-3634962"/>
            <a:chExt cx="1126895" cy="1126895"/>
          </a:xfrm>
        </p:grpSpPr>
        <p:grpSp>
          <p:nvGrpSpPr>
            <p:cNvPr id="120" name="Group 11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23" name="Oval 12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Pie 12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21" name="Straight Connector 120"/>
            <p:cNvCxnSpPr>
              <a:stCxn id="123" idx="0"/>
              <a:endCxn id="12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123" idx="2"/>
              <a:endCxn id="12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/>
          <p:cNvGrpSpPr/>
          <p:nvPr/>
        </p:nvGrpSpPr>
        <p:grpSpPr>
          <a:xfrm>
            <a:off x="7621993" y="5007881"/>
            <a:ext cx="587829" cy="587829"/>
            <a:chOff x="457200" y="-3634962"/>
            <a:chExt cx="1126895" cy="1126895"/>
          </a:xfrm>
        </p:grpSpPr>
        <p:grpSp>
          <p:nvGrpSpPr>
            <p:cNvPr id="158" name="Group 15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1" name="Oval 16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Pie 16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9" name="Straight Connector 158"/>
            <p:cNvCxnSpPr>
              <a:stCxn id="161" idx="0"/>
              <a:endCxn id="16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>
              <a:stCxn id="161" idx="2"/>
              <a:endCxn id="16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Group 194"/>
          <p:cNvGrpSpPr/>
          <p:nvPr/>
        </p:nvGrpSpPr>
        <p:grpSpPr>
          <a:xfrm>
            <a:off x="6096000" y="1791259"/>
            <a:ext cx="587829" cy="587829"/>
            <a:chOff x="457200" y="-3634962"/>
            <a:chExt cx="1126895" cy="1126895"/>
          </a:xfrm>
        </p:grpSpPr>
        <p:grpSp>
          <p:nvGrpSpPr>
            <p:cNvPr id="196" name="Group 19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9" name="Oval 19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Pie 1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7" name="Straight Connector 196"/>
            <p:cNvCxnSpPr>
              <a:stCxn id="199" idx="0"/>
              <a:endCxn id="19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>
              <a:stCxn id="199" idx="2"/>
              <a:endCxn id="20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4" name="Oval 373"/>
          <p:cNvSpPr/>
          <p:nvPr/>
        </p:nvSpPr>
        <p:spPr>
          <a:xfrm>
            <a:off x="7239725" y="259802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4093350" y="337483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426350" y="3135332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31113" y="79691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5587135" y="348356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0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59" grpId="0" animBg="1"/>
      <p:bldP spid="68" grpId="0" animBg="1"/>
      <p:bldP spid="69" grpId="0" animBg="1"/>
      <p:bldP spid="374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Oval 46"/>
          <p:cNvSpPr/>
          <p:nvPr/>
        </p:nvSpPr>
        <p:spPr>
          <a:xfrm>
            <a:off x="5973097" y="396366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592284" y="487892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673334" y="140468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930628" y="3924870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2778931" y="4151214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2751000" y="2904384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5085504" y="4878921"/>
            <a:ext cx="588962" cy="587829"/>
            <a:chOff x="4044126" y="46154"/>
            <a:chExt cx="1129066" cy="1126895"/>
          </a:xfrm>
        </p:grpSpPr>
        <p:sp>
          <p:nvSpPr>
            <p:cNvPr id="181" name="Oval 18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Pie 18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4339373" y="2050975"/>
            <a:ext cx="588962" cy="587829"/>
            <a:chOff x="4044126" y="46154"/>
            <a:chExt cx="1129066" cy="1126895"/>
          </a:xfrm>
        </p:grpSpPr>
        <p:sp>
          <p:nvSpPr>
            <p:cNvPr id="219" name="Oval 218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Pie 219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2780063" y="1358476"/>
            <a:ext cx="588962" cy="587829"/>
            <a:chOff x="4044126" y="46154"/>
            <a:chExt cx="1129066" cy="1126895"/>
          </a:xfrm>
        </p:grpSpPr>
        <p:sp>
          <p:nvSpPr>
            <p:cNvPr id="257" name="Oval 25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Pie 25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75" name="Oval 374"/>
          <p:cNvSpPr/>
          <p:nvPr/>
        </p:nvSpPr>
        <p:spPr>
          <a:xfrm>
            <a:off x="3752675" y="341900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4983086" y="3457661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940950" y="71238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558122" y="265955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07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50" grpId="0" animBg="1"/>
      <p:bldP spid="68" grpId="0" animBg="1"/>
      <p:bldP spid="37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47" name="Oval 46"/>
          <p:cNvSpPr/>
          <p:nvPr/>
        </p:nvSpPr>
        <p:spPr>
          <a:xfrm>
            <a:off x="2150553" y="67491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968445" y="180424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128206" y="374008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554054" y="164586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2150553" y="387843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968445" y="75453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716036" y="471808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5380613" y="4718450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1317619" y="4791822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916122" y="1426630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1" name="Group 200"/>
          <p:cNvGrpSpPr/>
          <p:nvPr/>
        </p:nvGrpSpPr>
        <p:grpSpPr>
          <a:xfrm>
            <a:off x="4457771" y="1795306"/>
            <a:ext cx="587832" cy="590738"/>
            <a:chOff x="2251598" y="991391"/>
            <a:chExt cx="848624" cy="852820"/>
          </a:xfrm>
        </p:grpSpPr>
        <p:sp>
          <p:nvSpPr>
            <p:cNvPr id="202" name="Oval 20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04" name="Pie 20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5" name="Group 20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06" name="Oval 20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Pie 20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Pie 20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39" name="Group 238"/>
          <p:cNvGrpSpPr/>
          <p:nvPr/>
        </p:nvGrpSpPr>
        <p:grpSpPr>
          <a:xfrm>
            <a:off x="3164799" y="2671111"/>
            <a:ext cx="587832" cy="590738"/>
            <a:chOff x="2251598" y="991391"/>
            <a:chExt cx="848624" cy="852820"/>
          </a:xfrm>
        </p:grpSpPr>
        <p:sp>
          <p:nvSpPr>
            <p:cNvPr id="240" name="Oval 2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42" name="Pie 2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3" name="Group 2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44" name="Oval 2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Pie 2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6" name="Pie 2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77" name="Group 276"/>
          <p:cNvGrpSpPr/>
          <p:nvPr/>
        </p:nvGrpSpPr>
        <p:grpSpPr>
          <a:xfrm>
            <a:off x="4457769" y="3613221"/>
            <a:ext cx="587832" cy="590738"/>
            <a:chOff x="2251598" y="991391"/>
            <a:chExt cx="848624" cy="852820"/>
          </a:xfrm>
        </p:grpSpPr>
        <p:sp>
          <p:nvSpPr>
            <p:cNvPr id="278" name="Oval 27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9" name="Group 27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80" name="Pie 27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1" name="Group 28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82" name="Oval 28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Pie 28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4" name="Pie 28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75" name="Oval 374"/>
          <p:cNvSpPr/>
          <p:nvPr/>
        </p:nvSpPr>
        <p:spPr>
          <a:xfrm>
            <a:off x="2870885" y="486599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4031744" y="337483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31113" y="15207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005433" y="3427711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4983086" y="3313893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03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59" grpId="0" animBg="1"/>
      <p:bldP spid="68" grpId="0" animBg="1"/>
      <p:bldP spid="69" grpId="0" animBg="1"/>
      <p:bldP spid="37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5851897" y="452069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978614" y="89450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3957779" y="1840690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5" name="Group 94"/>
          <p:cNvGrpSpPr/>
          <p:nvPr/>
        </p:nvGrpSpPr>
        <p:grpSpPr>
          <a:xfrm>
            <a:off x="1748710" y="4172345"/>
            <a:ext cx="587830" cy="592143"/>
            <a:chOff x="2251597" y="1999519"/>
            <a:chExt cx="848621" cy="854847"/>
          </a:xfrm>
        </p:grpSpPr>
        <p:sp>
          <p:nvSpPr>
            <p:cNvPr id="96" name="Oval 95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98" name="Pie 97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9" name="Group 98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Pie 101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Pie 102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5557979" y="912309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3" name="Group 132"/>
          <p:cNvGrpSpPr/>
          <p:nvPr/>
        </p:nvGrpSpPr>
        <p:grpSpPr>
          <a:xfrm>
            <a:off x="3048000" y="4319648"/>
            <a:ext cx="587830" cy="592143"/>
            <a:chOff x="2251597" y="1999519"/>
            <a:chExt cx="848621" cy="854847"/>
          </a:xfrm>
        </p:grpSpPr>
        <p:sp>
          <p:nvSpPr>
            <p:cNvPr id="134" name="Oval 133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36" name="Pie 135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38" name="Oval 137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Oval 138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Pie 13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1" name="Pie 140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5732855" y="1977611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1" name="Group 200"/>
          <p:cNvGrpSpPr/>
          <p:nvPr/>
        </p:nvGrpSpPr>
        <p:grpSpPr>
          <a:xfrm>
            <a:off x="4616304" y="2555390"/>
            <a:ext cx="587832" cy="590738"/>
            <a:chOff x="2251598" y="991391"/>
            <a:chExt cx="848624" cy="852820"/>
          </a:xfrm>
        </p:grpSpPr>
        <p:sp>
          <p:nvSpPr>
            <p:cNvPr id="202" name="Oval 20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04" name="Pie 20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5" name="Group 20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06" name="Oval 20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Pie 20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Pie 20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39" name="Group 238"/>
          <p:cNvGrpSpPr/>
          <p:nvPr/>
        </p:nvGrpSpPr>
        <p:grpSpPr>
          <a:xfrm>
            <a:off x="7184568" y="3728910"/>
            <a:ext cx="587832" cy="590738"/>
            <a:chOff x="2251598" y="991391"/>
            <a:chExt cx="848624" cy="852820"/>
          </a:xfrm>
        </p:grpSpPr>
        <p:sp>
          <p:nvSpPr>
            <p:cNvPr id="240" name="Oval 2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42" name="Pie 2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3" name="Group 2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44" name="Oval 2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Pie 2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6" name="Pie 2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5395282" y="3197907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611477" y="455192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985378" y="2926471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20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68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4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14.1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Instant Fraction Splats!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331009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6943</TotalTime>
  <Words>137</Words>
  <Application>Microsoft Office PowerPoint</Application>
  <PresentationFormat>Экран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87</cp:revision>
  <dcterms:created xsi:type="dcterms:W3CDTF">2017-02-07T01:35:55Z</dcterms:created>
  <dcterms:modified xsi:type="dcterms:W3CDTF">2021-08-18T13:49:26Z</dcterms:modified>
</cp:coreProperties>
</file>