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580" y="1676400"/>
            <a:ext cx="631288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Точка с дробями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14.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несколько тучек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35006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Oval 46"/>
          <p:cNvSpPr/>
          <p:nvPr/>
        </p:nvSpPr>
        <p:spPr>
          <a:xfrm>
            <a:off x="5100376" y="408589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145625" y="59261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/>
          <p:cNvGrpSpPr/>
          <p:nvPr/>
        </p:nvGrpSpPr>
        <p:grpSpPr>
          <a:xfrm>
            <a:off x="4508516" y="5113546"/>
            <a:ext cx="587830" cy="592143"/>
            <a:chOff x="2251597" y="1999519"/>
            <a:chExt cx="848621" cy="854847"/>
          </a:xfrm>
        </p:grpSpPr>
        <p:sp>
          <p:nvSpPr>
            <p:cNvPr id="96" name="Oval 95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98" name="Pie 97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Pie 10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Pie 102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7721138" y="4789793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3" name="Group 132"/>
          <p:cNvGrpSpPr/>
          <p:nvPr/>
        </p:nvGrpSpPr>
        <p:grpSpPr>
          <a:xfrm>
            <a:off x="6125827" y="5115702"/>
            <a:ext cx="587830" cy="592143"/>
            <a:chOff x="2251597" y="1999519"/>
            <a:chExt cx="848621" cy="854847"/>
          </a:xfrm>
        </p:grpSpPr>
        <p:sp>
          <p:nvSpPr>
            <p:cNvPr id="134" name="Oval 133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36" name="Pie 135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38" name="Oval 137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Oval 138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Pie 13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1" name="Pie 140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71" name="Group 170"/>
          <p:cNvGrpSpPr/>
          <p:nvPr/>
        </p:nvGrpSpPr>
        <p:grpSpPr>
          <a:xfrm>
            <a:off x="4557795" y="1646927"/>
            <a:ext cx="587830" cy="592143"/>
            <a:chOff x="2251597" y="1999519"/>
            <a:chExt cx="848621" cy="854847"/>
          </a:xfrm>
        </p:grpSpPr>
        <p:sp>
          <p:nvSpPr>
            <p:cNvPr id="172" name="Oval 171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3" name="Group 172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74" name="Pie 173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75" name="Group 174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76" name="Oval 175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Pie 17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9" name="Pie 178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9" name="Group 208"/>
          <p:cNvGrpSpPr/>
          <p:nvPr/>
        </p:nvGrpSpPr>
        <p:grpSpPr>
          <a:xfrm>
            <a:off x="6128925" y="1789625"/>
            <a:ext cx="587830" cy="592143"/>
            <a:chOff x="2251597" y="1999519"/>
            <a:chExt cx="848621" cy="854847"/>
          </a:xfrm>
        </p:grpSpPr>
        <p:sp>
          <p:nvSpPr>
            <p:cNvPr id="210" name="Oval 209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1" name="Group 210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212" name="Pie 211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13" name="Group 212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214" name="Oval 213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Oval 214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Pie 21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7" name="Pie 216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75" name="Oval 374"/>
          <p:cNvSpPr/>
          <p:nvPr/>
        </p:nvSpPr>
        <p:spPr>
          <a:xfrm>
            <a:off x="7042899" y="284117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54" name="Rectangular Callout 53"/>
          <p:cNvSpPr/>
          <p:nvPr/>
        </p:nvSpPr>
        <p:spPr>
          <a:xfrm>
            <a:off x="381000" y="206829"/>
            <a:ext cx="2304016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5" name="Rectangular Callout 54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56" name="Rectangular Callout 55"/>
          <p:cNvSpPr/>
          <p:nvPr/>
        </p:nvSpPr>
        <p:spPr>
          <a:xfrm>
            <a:off x="381000" y="1828800"/>
            <a:ext cx="2057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количество за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7" name="Rectangular Callout 56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Докажите.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8" name="Rectangular Callout 57"/>
          <p:cNvSpPr/>
          <p:nvPr/>
        </p:nvSpPr>
        <p:spPr>
          <a:xfrm>
            <a:off x="381000" y="3538747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проверим.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9" name="Rectangular Callout 58"/>
          <p:cNvSpPr/>
          <p:nvPr/>
        </p:nvSpPr>
        <p:spPr>
          <a:xfrm>
            <a:off x="381000" y="45720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Чему эта картинка может нас научить?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rot="16200000">
            <a:off x="4164798" y="32238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087454" y="3810597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5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68" grpId="0" animBg="1"/>
      <p:bldP spid="375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296385" y="452069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4475235" y="129033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6893078" y="4454329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430218" y="2690664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1282320" y="2009481"/>
            <a:ext cx="587829" cy="587829"/>
            <a:chOff x="457200" y="-3634962"/>
            <a:chExt cx="1126895" cy="1126895"/>
          </a:xfrm>
        </p:grpSpPr>
        <p:grpSp>
          <p:nvGrpSpPr>
            <p:cNvPr id="82" name="Group 8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85" name="Oval 8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Pie 8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3" name="Straight Connector 82"/>
            <p:cNvCxnSpPr>
              <a:stCxn id="85" idx="0"/>
              <a:endCxn id="8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85" idx="2"/>
              <a:endCxn id="8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103"/>
          <p:cNvGrpSpPr/>
          <p:nvPr/>
        </p:nvGrpSpPr>
        <p:grpSpPr>
          <a:xfrm>
            <a:off x="6330601" y="1584254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2960914" y="3852889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2667000" y="1315914"/>
            <a:ext cx="587829" cy="587829"/>
            <a:chOff x="457200" y="-3634962"/>
            <a:chExt cx="1126895" cy="1126895"/>
          </a:xfrm>
        </p:grpSpPr>
        <p:grpSp>
          <p:nvGrpSpPr>
            <p:cNvPr id="120" name="Group 11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Pie 1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1" name="Straight Connector 120"/>
            <p:cNvCxnSpPr>
              <a:stCxn id="123" idx="0"/>
              <a:endCxn id="12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3" idx="2"/>
              <a:endCxn id="12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4" name="Freeform 43"/>
          <p:cNvSpPr/>
          <p:nvPr/>
        </p:nvSpPr>
        <p:spPr>
          <a:xfrm rot="16200000">
            <a:off x="4823901" y="313533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22367" y="71015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7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68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47" name="Oval 46"/>
          <p:cNvSpPr/>
          <p:nvPr/>
        </p:nvSpPr>
        <p:spPr>
          <a:xfrm>
            <a:off x="2024651" y="10219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895120" y="407685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257800" y="287779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013375" y="67491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5967939" y="171045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1385225" y="1853687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814931" y="1725594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6934200" y="2707344"/>
            <a:ext cx="587829" cy="587829"/>
            <a:chOff x="457200" y="-3634962"/>
            <a:chExt cx="1126895" cy="1126895"/>
          </a:xfrm>
        </p:grpSpPr>
        <p:grpSp>
          <p:nvGrpSpPr>
            <p:cNvPr id="82" name="Group 8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85" name="Oval 8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Pie 8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3" name="Straight Connector 82"/>
            <p:cNvCxnSpPr>
              <a:stCxn id="85" idx="0"/>
              <a:endCxn id="8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85" idx="2"/>
              <a:endCxn id="8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103"/>
          <p:cNvGrpSpPr/>
          <p:nvPr/>
        </p:nvGrpSpPr>
        <p:grpSpPr>
          <a:xfrm>
            <a:off x="2131064" y="5141455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3878340" y="5003333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4928334" y="849085"/>
            <a:ext cx="587829" cy="587829"/>
            <a:chOff x="457200" y="-3634962"/>
            <a:chExt cx="1126895" cy="1126895"/>
          </a:xfrm>
        </p:grpSpPr>
        <p:grpSp>
          <p:nvGrpSpPr>
            <p:cNvPr id="120" name="Group 11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Pie 1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1" name="Straight Connector 120"/>
            <p:cNvCxnSpPr>
              <a:stCxn id="123" idx="0"/>
              <a:endCxn id="12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3" idx="2"/>
              <a:endCxn id="12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Group 141"/>
          <p:cNvGrpSpPr/>
          <p:nvPr/>
        </p:nvGrpSpPr>
        <p:grpSpPr>
          <a:xfrm>
            <a:off x="2865129" y="4009235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2896577" y="5819859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75" name="Oval 374"/>
          <p:cNvSpPr/>
          <p:nvPr/>
        </p:nvSpPr>
        <p:spPr>
          <a:xfrm>
            <a:off x="3601205" y="291554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1924899" y="3742117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983085" y="141061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985378" y="40995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75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68" grpId="0" animBg="1"/>
      <p:bldP spid="69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7" name="Oval 46"/>
          <p:cNvSpPr/>
          <p:nvPr/>
        </p:nvSpPr>
        <p:spPr>
          <a:xfrm>
            <a:off x="4379346" y="103271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6868255" y="283453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/>
          <p:cNvGrpSpPr/>
          <p:nvPr/>
        </p:nvGrpSpPr>
        <p:grpSpPr>
          <a:xfrm>
            <a:off x="2982055" y="3611854"/>
            <a:ext cx="587830" cy="592143"/>
            <a:chOff x="2251597" y="1999519"/>
            <a:chExt cx="848621" cy="854847"/>
          </a:xfrm>
        </p:grpSpPr>
        <p:sp>
          <p:nvSpPr>
            <p:cNvPr id="96" name="Oval 95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98" name="Pie 97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Pie 10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Pie 102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3" name="Group 132"/>
          <p:cNvGrpSpPr/>
          <p:nvPr/>
        </p:nvGrpSpPr>
        <p:grpSpPr>
          <a:xfrm>
            <a:off x="5249505" y="3969682"/>
            <a:ext cx="587830" cy="592143"/>
            <a:chOff x="2251597" y="1999519"/>
            <a:chExt cx="848621" cy="854847"/>
          </a:xfrm>
        </p:grpSpPr>
        <p:sp>
          <p:nvSpPr>
            <p:cNvPr id="134" name="Oval 133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36" name="Pie 135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38" name="Oval 137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Oval 138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Pie 13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1" name="Pie 140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71" name="Group 170"/>
          <p:cNvGrpSpPr/>
          <p:nvPr/>
        </p:nvGrpSpPr>
        <p:grpSpPr>
          <a:xfrm>
            <a:off x="2119889" y="1615779"/>
            <a:ext cx="587830" cy="592143"/>
            <a:chOff x="2251597" y="1999519"/>
            <a:chExt cx="848621" cy="854847"/>
          </a:xfrm>
        </p:grpSpPr>
        <p:sp>
          <p:nvSpPr>
            <p:cNvPr id="172" name="Oval 171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3" name="Group 172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74" name="Pie 173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75" name="Group 174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76" name="Oval 175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Pie 17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9" name="Pie 178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405903" y="1772196"/>
            <a:ext cx="3946886" cy="40970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9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68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3724339" y="1698597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2275569" y="4151214"/>
            <a:ext cx="587829" cy="587829"/>
            <a:chOff x="457200" y="-3634962"/>
            <a:chExt cx="1126895" cy="1126895"/>
          </a:xfrm>
        </p:grpSpPr>
        <p:grpSp>
          <p:nvGrpSpPr>
            <p:cNvPr id="82" name="Group 8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85" name="Oval 8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Pie 8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3" name="Straight Connector 82"/>
            <p:cNvCxnSpPr>
              <a:stCxn id="85" idx="0"/>
              <a:endCxn id="8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85" idx="2"/>
              <a:endCxn id="8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4969269" y="835943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7328079" y="4153334"/>
            <a:ext cx="587829" cy="587829"/>
            <a:chOff x="457200" y="-3634962"/>
            <a:chExt cx="1126895" cy="1126895"/>
          </a:xfrm>
        </p:grpSpPr>
        <p:grpSp>
          <p:nvGrpSpPr>
            <p:cNvPr id="120" name="Group 11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Pie 1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1" name="Straight Connector 120"/>
            <p:cNvCxnSpPr>
              <a:stCxn id="123" idx="0"/>
              <a:endCxn id="12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3" idx="2"/>
              <a:endCxn id="12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5182728" y="1744607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1687740" y="1502586"/>
            <a:ext cx="587829" cy="587829"/>
            <a:chOff x="457200" y="-3634962"/>
            <a:chExt cx="1126895" cy="1126895"/>
          </a:xfrm>
        </p:grpSpPr>
        <p:grpSp>
          <p:nvGrpSpPr>
            <p:cNvPr id="158" name="Group 15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1" name="Oval 16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Pie 16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9" name="Straight Connector 158"/>
            <p:cNvCxnSpPr>
              <a:stCxn id="161" idx="0"/>
              <a:endCxn id="16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>
              <a:stCxn id="161" idx="2"/>
              <a:endCxn id="16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5531394" y="2953463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132964" y="33748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836534" y="3159593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63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Oval 46"/>
          <p:cNvSpPr/>
          <p:nvPr/>
        </p:nvSpPr>
        <p:spPr>
          <a:xfrm>
            <a:off x="2438400" y="504713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184570" y="509679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590299" y="112917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930628" y="1971380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2438400" y="1172142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2731749" y="2038425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4277519" y="5096798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6400800" y="2147601"/>
            <a:ext cx="588962" cy="587829"/>
            <a:chOff x="4044126" y="46154"/>
            <a:chExt cx="1129066" cy="1126895"/>
          </a:xfrm>
        </p:grpSpPr>
        <p:sp>
          <p:nvSpPr>
            <p:cNvPr id="219" name="Oval 218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ie 219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6107451" y="4483232"/>
            <a:ext cx="588962" cy="587829"/>
            <a:chOff x="4044126" y="46154"/>
            <a:chExt cx="1129066" cy="1126895"/>
          </a:xfrm>
        </p:grpSpPr>
        <p:sp>
          <p:nvSpPr>
            <p:cNvPr id="257" name="Oval 25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ie 25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75" name="Oval 374"/>
          <p:cNvSpPr/>
          <p:nvPr/>
        </p:nvSpPr>
        <p:spPr>
          <a:xfrm>
            <a:off x="7478485" y="329060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4445179" y="79354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204122" y="366360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10336" y="62016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2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50" grpId="0" animBg="1"/>
      <p:bldP spid="68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4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14.2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Instant Fraction Splats!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96023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6943</TotalTime>
  <Words>138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86</cp:revision>
  <dcterms:created xsi:type="dcterms:W3CDTF">2017-02-07T01:35:55Z</dcterms:created>
  <dcterms:modified xsi:type="dcterms:W3CDTF">2021-08-18T13:49:21Z</dcterms:modified>
</cp:coreProperties>
</file>