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580" y="1676400"/>
            <a:ext cx="631288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Точка с дробями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14.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71881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47" name="Oval 46"/>
          <p:cNvSpPr/>
          <p:nvPr/>
        </p:nvSpPr>
        <p:spPr>
          <a:xfrm>
            <a:off x="3866562" y="45582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160476" y="14647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980080" y="494227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055328" y="6173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680195" y="393928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190659" y="168204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875152" y="394749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5055329" y="1738369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5825682" y="5041928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8061576" y="2680161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7402141" y="5045030"/>
            <a:ext cx="587829" cy="587829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Oval 370"/>
          <p:cNvSpPr/>
          <p:nvPr/>
        </p:nvSpPr>
        <p:spPr>
          <a:xfrm>
            <a:off x="8061576" y="15602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6910131" y="151419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7013414" y="334543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/>
        </p:nvSpPr>
        <p:spPr>
          <a:xfrm>
            <a:off x="4783476" y="57371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7966933" y="39690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/>
          <p:cNvSpPr/>
          <p:nvPr/>
        </p:nvSpPr>
        <p:spPr>
          <a:xfrm>
            <a:off x="6208869" y="26801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380999" y="206829"/>
            <a:ext cx="2285689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1" name="Rectangular Callout 50"/>
          <p:cNvSpPr/>
          <p:nvPr/>
        </p:nvSpPr>
        <p:spPr>
          <a:xfrm>
            <a:off x="381000" y="1828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2" name="Rectangular Callout 5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3" name="Rectangular Callout 52"/>
          <p:cNvSpPr/>
          <p:nvPr/>
        </p:nvSpPr>
        <p:spPr>
          <a:xfrm>
            <a:off x="381000" y="353874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4" name="Rectangular Callout 53"/>
          <p:cNvSpPr/>
          <p:nvPr/>
        </p:nvSpPr>
        <p:spPr>
          <a:xfrm>
            <a:off x="381000" y="4572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эта картинка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6058926" y="127096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828990" y="361951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015356" y="26489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8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45" grpId="0" animBg="1"/>
      <p:bldP spid="46" grpId="0" animBg="1"/>
      <p:bldP spid="51" grpId="0" animBg="1"/>
      <p:bldP spid="52" grpId="0" animBg="1"/>
      <p:bldP spid="53" grpId="0" animBg="1"/>
      <p:bldP spid="54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1332120" y="79372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061468" y="419654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841593" y="257141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767553" y="103649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785089" y="44102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636712" y="1489134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744290" y="4748535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4659973" y="5221267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6434935" y="2907099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3581402" y="1486224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3179908" y="2745320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7" name="Freeform 376"/>
          <p:cNvSpPr/>
          <p:nvPr/>
        </p:nvSpPr>
        <p:spPr>
          <a:xfrm rot="16200000">
            <a:off x="212405" y="20481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636153" y="36691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418685" y="11604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344562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982578" y="150942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1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377" grpId="0" animBg="1"/>
      <p:bldP spid="377" grpId="1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5687227" y="17742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486028" y="28411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11055" y="18369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954342" y="67584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002969" y="327442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36147" y="368693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606752" y="5445290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277519" y="1533202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7797753" y="4004257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5980010" y="3980844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6793029" y="2896167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4780704" y="5019460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3688557" y="4035514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5" name="Oval 374"/>
          <p:cNvSpPr/>
          <p:nvPr/>
        </p:nvSpPr>
        <p:spPr>
          <a:xfrm>
            <a:off x="1660092" y="10219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821351" y="263405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636150" y="26618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15435" y="236846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2645550" y="365348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47" name="Oval 46"/>
          <p:cNvSpPr/>
          <p:nvPr/>
        </p:nvSpPr>
        <p:spPr>
          <a:xfrm>
            <a:off x="1549488" y="72808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131148" y="417234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332122" y="349694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915908" y="314828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137318" y="149328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636713" y="1381393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3396338" y="2885599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854079" y="4450016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6497610" y="5162945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3984170" y="1584282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9" name="Group 208"/>
          <p:cNvGrpSpPr/>
          <p:nvPr/>
        </p:nvGrpSpPr>
        <p:grpSpPr>
          <a:xfrm>
            <a:off x="6727003" y="2964977"/>
            <a:ext cx="587830" cy="592143"/>
            <a:chOff x="2251597" y="1999519"/>
            <a:chExt cx="848621" cy="854847"/>
          </a:xfrm>
        </p:grpSpPr>
        <p:sp>
          <p:nvSpPr>
            <p:cNvPr id="210" name="Oval 209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12" name="Pie 211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14" name="Oval 213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Pie 21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7" name="Pie 216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47" name="Group 246"/>
          <p:cNvGrpSpPr/>
          <p:nvPr/>
        </p:nvGrpSpPr>
        <p:grpSpPr>
          <a:xfrm>
            <a:off x="3984168" y="5099826"/>
            <a:ext cx="587830" cy="592143"/>
            <a:chOff x="2251597" y="1999519"/>
            <a:chExt cx="848621" cy="854847"/>
          </a:xfrm>
        </p:grpSpPr>
        <p:sp>
          <p:nvSpPr>
            <p:cNvPr id="248" name="Oval 247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9" name="Group 248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50" name="Pie 249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1" name="Group 250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52" name="Oval 251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Oval 252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Pie 253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Pie 254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1" name="Oval 370"/>
          <p:cNvSpPr/>
          <p:nvPr/>
        </p:nvSpPr>
        <p:spPr>
          <a:xfrm>
            <a:off x="8049985" y="2193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5100780" y="517343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5532042" y="178002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4538577" y="67292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/>
          <p:cNvSpPr/>
          <p:nvPr/>
        </p:nvSpPr>
        <p:spPr>
          <a:xfrm>
            <a:off x="2168410" y="454749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3393457" y="28623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7438" y="316431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87438" y="12111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3187050" y="382989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5982578" y="172527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5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371" grpId="0" animBg="1"/>
      <p:bldP spid="372" grpId="0" animBg="1"/>
      <p:bldP spid="373" grpId="0" animBg="1"/>
      <p:bldP spid="375" grpId="0" animBg="1"/>
      <p:bldP spid="376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47" name="Oval 46"/>
          <p:cNvSpPr/>
          <p:nvPr/>
        </p:nvSpPr>
        <p:spPr>
          <a:xfrm>
            <a:off x="318097" y="357415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15224" y="413290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86319" y="333044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054837" y="105634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2286166" y="46151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698336" y="374525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729701" y="52452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9" name="Group 118"/>
          <p:cNvGrpSpPr/>
          <p:nvPr/>
        </p:nvGrpSpPr>
        <p:grpSpPr>
          <a:xfrm>
            <a:off x="4953000" y="4324242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1280975" y="2677126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4028768" y="567812"/>
            <a:ext cx="587829" cy="587829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3" name="Group 232"/>
          <p:cNvGrpSpPr/>
          <p:nvPr/>
        </p:nvGrpSpPr>
        <p:grpSpPr>
          <a:xfrm>
            <a:off x="7772400" y="2996687"/>
            <a:ext cx="587829" cy="587829"/>
            <a:chOff x="457200" y="-3634962"/>
            <a:chExt cx="1126895" cy="1126895"/>
          </a:xfrm>
        </p:grpSpPr>
        <p:grpSp>
          <p:nvGrpSpPr>
            <p:cNvPr id="234" name="Group 23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37" name="Oval 23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Pie 23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35" name="Straight Connector 234"/>
            <p:cNvCxnSpPr>
              <a:stCxn id="237" idx="0"/>
              <a:endCxn id="23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>
              <a:stCxn id="237" idx="2"/>
              <a:endCxn id="23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Oval 370"/>
          <p:cNvSpPr/>
          <p:nvPr/>
        </p:nvSpPr>
        <p:spPr>
          <a:xfrm>
            <a:off x="612012" y="7957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1901241" y="156541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7016434" y="22662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3729701" y="167746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7" name="Freeform 376"/>
          <p:cNvSpPr/>
          <p:nvPr/>
        </p:nvSpPr>
        <p:spPr>
          <a:xfrm rot="16200000">
            <a:off x="5871314" y="186119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7"/>
          <p:cNvSpPr/>
          <p:nvPr/>
        </p:nvSpPr>
        <p:spPr>
          <a:xfrm rot="16200000">
            <a:off x="2878496" y="360681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132964" y="22932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240473" y="230827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3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1" grpId="0" animBg="1"/>
      <p:bldP spid="372" grpId="0" animBg="1"/>
      <p:bldP spid="373" grpId="0" animBg="1"/>
      <p:bldP spid="375" grpId="0" animBg="1"/>
      <p:bldP spid="377" grpId="0" animBg="1"/>
      <p:bldP spid="377" grpId="1" animBg="1"/>
      <p:bldP spid="378" grpId="0" animBg="1"/>
      <p:bldP spid="378" grpId="1" animBg="1"/>
      <p:bldP spid="43" grpId="0" animBg="1"/>
      <p:bldP spid="43" grpId="1" animBg="1"/>
      <p:bldP spid="39" grpId="0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47" name="Oval 46"/>
          <p:cNvSpPr/>
          <p:nvPr/>
        </p:nvSpPr>
        <p:spPr>
          <a:xfrm>
            <a:off x="1984736" y="66434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572000" y="51125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490912" y="38784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373295" y="384024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159830" y="238111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971804" y="178407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690783" y="1208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1396305" y="1655960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2971800" y="4859324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7030893" y="2435869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1" name="Oval 370"/>
          <p:cNvSpPr/>
          <p:nvPr/>
        </p:nvSpPr>
        <p:spPr>
          <a:xfrm>
            <a:off x="3722365" y="267712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1870149" y="364186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/>
        </p:nvSpPr>
        <p:spPr>
          <a:xfrm>
            <a:off x="5747660" y="300122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2996721" y="643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2460982" y="357727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39578" y="99445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67197" y="31350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1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1" grpId="0" animBg="1"/>
      <p:bldP spid="373" grpId="0" animBg="1"/>
      <p:bldP spid="374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4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14.3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Instant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6140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6942</TotalTime>
  <Words>138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86</cp:revision>
  <dcterms:created xsi:type="dcterms:W3CDTF">2017-02-07T01:35:55Z</dcterms:created>
  <dcterms:modified xsi:type="dcterms:W3CDTF">2021-08-18T13:49:15Z</dcterms:modified>
</cp:coreProperties>
</file>