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tevewyborney.com/?p=102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1028" TargetMode="External"/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15580" y="1676400"/>
            <a:ext cx="6312882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Точка с дробями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Часть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14.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Здесь несколько тучек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34333" y="6027003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3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4"/>
              </a:rPr>
              <a:t>The Fraction Splat! Series</a:t>
            </a:r>
            <a:r>
              <a:rPr lang="en-US" b="1" dirty="0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346380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7" name="Oval 46"/>
          <p:cNvSpPr/>
          <p:nvPr/>
        </p:nvSpPr>
        <p:spPr>
          <a:xfrm>
            <a:off x="5312203" y="61177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280501" y="415121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5884215" y="314804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5469918" y="160789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6789605" y="1524000"/>
            <a:ext cx="588962" cy="587829"/>
            <a:chOff x="4044126" y="46154"/>
            <a:chExt cx="1129066" cy="1126895"/>
          </a:xfrm>
        </p:grpSpPr>
        <p:sp>
          <p:nvSpPr>
            <p:cNvPr id="41" name="Oval 4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Pie 4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7084086" y="4151214"/>
            <a:ext cx="587829" cy="587829"/>
            <a:chOff x="457200" y="-3634962"/>
            <a:chExt cx="1126895" cy="1126895"/>
          </a:xfrm>
        </p:grpSpPr>
        <p:grpSp>
          <p:nvGrpSpPr>
            <p:cNvPr id="82" name="Group 8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85" name="Oval 8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Pie 8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83" name="Straight Connector 82"/>
            <p:cNvCxnSpPr>
              <a:stCxn id="85" idx="0"/>
              <a:endCxn id="8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>
              <a:stCxn id="85" idx="2"/>
              <a:endCxn id="8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3992837" y="1351950"/>
            <a:ext cx="587829" cy="587829"/>
            <a:chOff x="457200" y="-3634962"/>
            <a:chExt cx="1126895" cy="1126895"/>
          </a:xfrm>
        </p:grpSpPr>
        <p:grpSp>
          <p:nvGrpSpPr>
            <p:cNvPr id="120" name="Group 11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23" name="Oval 12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Pie 12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21" name="Straight Connector 120"/>
            <p:cNvCxnSpPr>
              <a:stCxn id="123" idx="0"/>
              <a:endCxn id="12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>
              <a:stCxn id="123" idx="2"/>
              <a:endCxn id="12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26" name="Rectangular Callout 25"/>
          <p:cNvSpPr/>
          <p:nvPr/>
        </p:nvSpPr>
        <p:spPr>
          <a:xfrm>
            <a:off x="381000" y="206829"/>
            <a:ext cx="23622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Общее количество…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7" name="Rectangular Callout 26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29" name="Rectangular Callout 28"/>
          <p:cNvSpPr/>
          <p:nvPr/>
        </p:nvSpPr>
        <p:spPr>
          <a:xfrm>
            <a:off x="381000" y="1828800"/>
            <a:ext cx="2167974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количество за каждой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Докажите.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3538747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проверим.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45720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Чему эта картинка может нас научить?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 rot="16200000">
            <a:off x="4983086" y="2799380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3401981" y="152079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73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50" grpId="0" animBg="1"/>
      <p:bldP spid="68" grpId="0" animBg="1"/>
      <p:bldP spid="26" grpId="0" animBg="1"/>
      <p:bldP spid="27" grpId="0" animBg="1"/>
      <p:bldP spid="29" grpId="0" animBg="1"/>
      <p:bldP spid="30" grpId="0" animBg="1"/>
      <p:bldP spid="31" grpId="0" animBg="1"/>
      <p:bldP spid="32" grpId="0" animBg="1"/>
      <p:bldP spid="44" grpId="0" animBg="1"/>
      <p:bldP spid="44" grpId="1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47" name="Oval 46"/>
          <p:cNvSpPr/>
          <p:nvPr/>
        </p:nvSpPr>
        <p:spPr>
          <a:xfrm>
            <a:off x="1984892" y="87753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372216" y="287883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2850282" y="387843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096246" y="190252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2876809" y="178112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3744908" y="507601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/>
          <p:cNvGrpSpPr/>
          <p:nvPr/>
        </p:nvGrpSpPr>
        <p:grpSpPr>
          <a:xfrm>
            <a:off x="1383023" y="1716015"/>
            <a:ext cx="587829" cy="587829"/>
            <a:chOff x="457200" y="-3634962"/>
            <a:chExt cx="1126895" cy="1126895"/>
          </a:xfrm>
        </p:grpSpPr>
        <p:grpSp>
          <p:nvGrpSpPr>
            <p:cNvPr id="70" name="Group 6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73" name="Oval 7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Pie 7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71" name="Straight Connector 70"/>
            <p:cNvCxnSpPr>
              <a:stCxn id="73" idx="0"/>
              <a:endCxn id="7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73" idx="2"/>
              <a:endCxn id="7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 106"/>
          <p:cNvGrpSpPr/>
          <p:nvPr/>
        </p:nvGrpSpPr>
        <p:grpSpPr>
          <a:xfrm>
            <a:off x="2716634" y="5364971"/>
            <a:ext cx="587829" cy="587829"/>
            <a:chOff x="457200" y="-3634962"/>
            <a:chExt cx="1126895" cy="1126895"/>
          </a:xfrm>
        </p:grpSpPr>
        <p:grpSp>
          <p:nvGrpSpPr>
            <p:cNvPr id="108" name="Group 10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11" name="Oval 11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Pie 11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09" name="Straight Connector 108"/>
            <p:cNvCxnSpPr>
              <a:stCxn id="111" idx="0"/>
              <a:endCxn id="11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>
              <a:stCxn id="111" idx="2"/>
              <a:endCxn id="11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oup 144"/>
          <p:cNvGrpSpPr/>
          <p:nvPr/>
        </p:nvGrpSpPr>
        <p:grpSpPr>
          <a:xfrm>
            <a:off x="6858000" y="2909450"/>
            <a:ext cx="587829" cy="587829"/>
            <a:chOff x="457200" y="-3634962"/>
            <a:chExt cx="1126895" cy="1126895"/>
          </a:xfrm>
        </p:grpSpPr>
        <p:grpSp>
          <p:nvGrpSpPr>
            <p:cNvPr id="146" name="Group 14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49" name="Oval 14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Pie 14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7" name="Straight Connector 146"/>
            <p:cNvCxnSpPr>
              <a:stCxn id="149" idx="0"/>
              <a:endCxn id="14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>
              <a:stCxn id="149" idx="2"/>
              <a:endCxn id="15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4576525" y="1383551"/>
            <a:ext cx="587829" cy="587829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5" name="Oval 374"/>
          <p:cNvSpPr/>
          <p:nvPr/>
        </p:nvSpPr>
        <p:spPr>
          <a:xfrm>
            <a:off x="3731575" y="2704305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4" name="Freeform 43"/>
          <p:cNvSpPr/>
          <p:nvPr/>
        </p:nvSpPr>
        <p:spPr>
          <a:xfrm rot="16200000">
            <a:off x="4983087" y="1521507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798753" y="409959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rot="16200000">
            <a:off x="1731689" y="3582232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034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68" grpId="0" animBg="1"/>
      <p:bldP spid="69" grpId="0" animBg="1"/>
      <p:bldP spid="375" grpId="0" animBg="1"/>
      <p:bldP spid="44" grpId="0" animBg="1"/>
      <p:bldP spid="44" grpId="1" animBg="1"/>
      <p:bldP spid="28" grpId="0" animBg="1"/>
      <p:bldP spid="28" grpId="1" animBg="1"/>
      <p:bldP spid="39" grpId="0" animBg="1"/>
      <p:bldP spid="3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47" name="Oval 46"/>
          <p:cNvSpPr/>
          <p:nvPr/>
        </p:nvSpPr>
        <p:spPr>
          <a:xfrm>
            <a:off x="1870149" y="65069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7191878" y="234272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7414668" y="436348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3820885" y="171561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860659" y="433435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5" name="Group 94"/>
          <p:cNvGrpSpPr/>
          <p:nvPr/>
        </p:nvGrpSpPr>
        <p:grpSpPr>
          <a:xfrm>
            <a:off x="871388" y="1309802"/>
            <a:ext cx="587830" cy="592143"/>
            <a:chOff x="2251597" y="1999519"/>
            <a:chExt cx="848621" cy="854847"/>
          </a:xfrm>
        </p:grpSpPr>
        <p:sp>
          <p:nvSpPr>
            <p:cNvPr id="96" name="Oval 95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98" name="Pie 97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9" name="Group 98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100" name="Oval 99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Oval 100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Pie 101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" name="Pie 102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33" name="Group 132"/>
          <p:cNvGrpSpPr/>
          <p:nvPr/>
        </p:nvGrpSpPr>
        <p:grpSpPr>
          <a:xfrm>
            <a:off x="1870149" y="3910044"/>
            <a:ext cx="587830" cy="592143"/>
            <a:chOff x="2251597" y="1999519"/>
            <a:chExt cx="848621" cy="854847"/>
          </a:xfrm>
        </p:grpSpPr>
        <p:sp>
          <p:nvSpPr>
            <p:cNvPr id="134" name="Oval 133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136" name="Pie 135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37" name="Group 136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138" name="Oval 137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Oval 138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Pie 13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1" name="Pie 140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71" name="Group 170"/>
          <p:cNvGrpSpPr/>
          <p:nvPr/>
        </p:nvGrpSpPr>
        <p:grpSpPr>
          <a:xfrm>
            <a:off x="4697699" y="1011573"/>
            <a:ext cx="587830" cy="592143"/>
            <a:chOff x="2251597" y="1999519"/>
            <a:chExt cx="848621" cy="854847"/>
          </a:xfrm>
        </p:grpSpPr>
        <p:sp>
          <p:nvSpPr>
            <p:cNvPr id="172" name="Oval 171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3" name="Group 172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174" name="Pie 173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75" name="Group 174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176" name="Oval 175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7" name="Oval 176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8" name="Pie 17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9" name="Pie 178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09" name="Group 208"/>
          <p:cNvGrpSpPr/>
          <p:nvPr/>
        </p:nvGrpSpPr>
        <p:grpSpPr>
          <a:xfrm>
            <a:off x="4403783" y="4287298"/>
            <a:ext cx="587830" cy="592143"/>
            <a:chOff x="2251597" y="1999519"/>
            <a:chExt cx="848621" cy="854847"/>
          </a:xfrm>
        </p:grpSpPr>
        <p:sp>
          <p:nvSpPr>
            <p:cNvPr id="210" name="Oval 209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1" name="Group 210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212" name="Pie 211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13" name="Group 212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214" name="Oval 213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Oval 214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6" name="Pie 215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7" name="Pie 216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47" name="Group 246"/>
          <p:cNvGrpSpPr/>
          <p:nvPr/>
        </p:nvGrpSpPr>
        <p:grpSpPr>
          <a:xfrm>
            <a:off x="6367735" y="2236730"/>
            <a:ext cx="587830" cy="592143"/>
            <a:chOff x="2251597" y="1999519"/>
            <a:chExt cx="848621" cy="854847"/>
          </a:xfrm>
        </p:grpSpPr>
        <p:sp>
          <p:nvSpPr>
            <p:cNvPr id="248" name="Oval 247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9" name="Group 248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250" name="Pie 249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51" name="Group 250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252" name="Oval 251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3" name="Oval 252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4" name="Pie 253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5" name="Pie 254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85" name="Group 284"/>
          <p:cNvGrpSpPr/>
          <p:nvPr/>
        </p:nvGrpSpPr>
        <p:grpSpPr>
          <a:xfrm>
            <a:off x="6826838" y="5141814"/>
            <a:ext cx="587830" cy="592143"/>
            <a:chOff x="2251597" y="1999519"/>
            <a:chExt cx="848621" cy="854847"/>
          </a:xfrm>
        </p:grpSpPr>
        <p:sp>
          <p:nvSpPr>
            <p:cNvPr id="286" name="Oval 285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7" name="Group 286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288" name="Pie 287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89" name="Group 288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290" name="Oval 289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Oval 290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Pie 291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3" name="Pie 292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373" name="Oval 372"/>
          <p:cNvSpPr/>
          <p:nvPr/>
        </p:nvSpPr>
        <p:spPr>
          <a:xfrm>
            <a:off x="2753917" y="259635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Oval 374"/>
          <p:cNvSpPr/>
          <p:nvPr/>
        </p:nvSpPr>
        <p:spPr>
          <a:xfrm>
            <a:off x="3401272" y="495131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3444182" y="632005"/>
            <a:ext cx="2255636" cy="2341455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55368" y="3404054"/>
            <a:ext cx="2255639" cy="23414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419273" y="265494"/>
            <a:ext cx="2255638" cy="234145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rot="16200000">
            <a:off x="2986981" y="3981445"/>
            <a:ext cx="2255638" cy="234145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7" name="Freeform 376"/>
          <p:cNvSpPr/>
          <p:nvPr/>
        </p:nvSpPr>
        <p:spPr>
          <a:xfrm rot="16200000">
            <a:off x="5827747" y="1371662"/>
            <a:ext cx="2255636" cy="2341455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Freeform 377"/>
          <p:cNvSpPr/>
          <p:nvPr/>
        </p:nvSpPr>
        <p:spPr>
          <a:xfrm rot="16200000">
            <a:off x="6153199" y="3948165"/>
            <a:ext cx="2255640" cy="234146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819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6" dur="indefinite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5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6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68" grpId="0" animBg="1"/>
      <p:bldP spid="373" grpId="0" animBg="1"/>
      <p:bldP spid="375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  <p:bldP spid="39" grpId="0" animBg="1"/>
      <p:bldP spid="39" grpId="1" animBg="1"/>
      <p:bldP spid="377" grpId="0" animBg="1"/>
      <p:bldP spid="377" grpId="1" animBg="1"/>
      <p:bldP spid="378" grpId="0" animBg="1"/>
      <p:bldP spid="37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47" name="Oval 46"/>
          <p:cNvSpPr/>
          <p:nvPr/>
        </p:nvSpPr>
        <p:spPr>
          <a:xfrm>
            <a:off x="1576234" y="271189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4435800" y="67491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5444718" y="849085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1406321" y="4343502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5212266" y="4726032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2514600" y="371655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3847970" y="170826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930628" y="3563384"/>
            <a:ext cx="588962" cy="587829"/>
            <a:chOff x="4044126" y="46154"/>
            <a:chExt cx="1129066" cy="1126895"/>
          </a:xfrm>
        </p:grpSpPr>
        <p:sp>
          <p:nvSpPr>
            <p:cNvPr id="41" name="Oval 4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Pie 4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6934200" y="4768452"/>
            <a:ext cx="588962" cy="587829"/>
            <a:chOff x="4044126" y="46154"/>
            <a:chExt cx="1129066" cy="1126895"/>
          </a:xfrm>
        </p:grpSpPr>
        <p:sp>
          <p:nvSpPr>
            <p:cNvPr id="105" name="Oval 10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Pie 10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5334000" y="1748844"/>
            <a:ext cx="588962" cy="587829"/>
            <a:chOff x="4044126" y="46154"/>
            <a:chExt cx="1129066" cy="1126895"/>
          </a:xfrm>
        </p:grpSpPr>
        <p:sp>
          <p:nvSpPr>
            <p:cNvPr id="143" name="Oval 142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Pie 143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755059" y="501806"/>
            <a:ext cx="588962" cy="587829"/>
            <a:chOff x="4044126" y="46154"/>
            <a:chExt cx="1129066" cy="1126895"/>
          </a:xfrm>
        </p:grpSpPr>
        <p:sp>
          <p:nvSpPr>
            <p:cNvPr id="181" name="Oval 18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Pie 18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71" name="Oval 370"/>
          <p:cNvSpPr/>
          <p:nvPr/>
        </p:nvSpPr>
        <p:spPr>
          <a:xfrm>
            <a:off x="2916953" y="79572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Oval 371"/>
          <p:cNvSpPr/>
          <p:nvPr/>
        </p:nvSpPr>
        <p:spPr>
          <a:xfrm>
            <a:off x="1700236" y="1537355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3" name="Oval 372"/>
          <p:cNvSpPr/>
          <p:nvPr/>
        </p:nvSpPr>
        <p:spPr>
          <a:xfrm>
            <a:off x="6935332" y="3745252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Oval 374"/>
          <p:cNvSpPr/>
          <p:nvPr/>
        </p:nvSpPr>
        <p:spPr>
          <a:xfrm>
            <a:off x="5850540" y="363197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4999335" y="3306813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418685" y="337484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431113" y="2222765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870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59" grpId="0" animBg="1"/>
      <p:bldP spid="68" grpId="0" animBg="1"/>
      <p:bldP spid="69" grpId="0" animBg="1"/>
      <p:bldP spid="371" grpId="0" animBg="1"/>
      <p:bldP spid="372" grpId="0" animBg="1"/>
      <p:bldP spid="373" grpId="0" animBg="1"/>
      <p:bldP spid="375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47" name="Oval 46"/>
          <p:cNvSpPr/>
          <p:nvPr/>
        </p:nvSpPr>
        <p:spPr>
          <a:xfrm>
            <a:off x="3848018" y="507105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/>
          <p:cNvGrpSpPr/>
          <p:nvPr/>
        </p:nvGrpSpPr>
        <p:grpSpPr>
          <a:xfrm>
            <a:off x="3385060" y="2714300"/>
            <a:ext cx="587832" cy="590738"/>
            <a:chOff x="2251598" y="991391"/>
            <a:chExt cx="848624" cy="852820"/>
          </a:xfrm>
        </p:grpSpPr>
        <p:sp>
          <p:nvSpPr>
            <p:cNvPr id="88" name="Oval 8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9" name="Group 8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90" name="Pie 8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1" name="Group 9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92" name="Oval 9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Pie 9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4" name="Pie 9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5" name="Group 94"/>
          <p:cNvGrpSpPr/>
          <p:nvPr/>
        </p:nvGrpSpPr>
        <p:grpSpPr>
          <a:xfrm>
            <a:off x="1282319" y="1528888"/>
            <a:ext cx="587830" cy="592143"/>
            <a:chOff x="2251597" y="1999519"/>
            <a:chExt cx="848621" cy="854847"/>
          </a:xfrm>
        </p:grpSpPr>
        <p:sp>
          <p:nvSpPr>
            <p:cNvPr id="96" name="Oval 95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98" name="Pie 97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9" name="Group 98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100" name="Oval 99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Oval 100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Pie 101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" name="Pie 102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33" name="Group 132"/>
          <p:cNvGrpSpPr/>
          <p:nvPr/>
        </p:nvGrpSpPr>
        <p:grpSpPr>
          <a:xfrm>
            <a:off x="2765578" y="670366"/>
            <a:ext cx="587830" cy="592143"/>
            <a:chOff x="2251597" y="1999519"/>
            <a:chExt cx="848621" cy="854847"/>
          </a:xfrm>
        </p:grpSpPr>
        <p:sp>
          <p:nvSpPr>
            <p:cNvPr id="134" name="Oval 133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136" name="Pie 135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37" name="Group 136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138" name="Oval 137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Oval 138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Pie 13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1" name="Pie 140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71" name="Group 170"/>
          <p:cNvGrpSpPr/>
          <p:nvPr/>
        </p:nvGrpSpPr>
        <p:grpSpPr>
          <a:xfrm>
            <a:off x="4954551" y="1675308"/>
            <a:ext cx="587830" cy="592143"/>
            <a:chOff x="2251597" y="1999519"/>
            <a:chExt cx="848621" cy="854847"/>
          </a:xfrm>
        </p:grpSpPr>
        <p:sp>
          <p:nvSpPr>
            <p:cNvPr id="172" name="Oval 171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3" name="Group 172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174" name="Pie 173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75" name="Group 174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176" name="Oval 175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7" name="Oval 176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8" name="Pie 17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9" name="Pie 178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09" name="Group 208"/>
          <p:cNvGrpSpPr/>
          <p:nvPr/>
        </p:nvGrpSpPr>
        <p:grpSpPr>
          <a:xfrm>
            <a:off x="6248400" y="873224"/>
            <a:ext cx="587830" cy="592143"/>
            <a:chOff x="2251597" y="1999519"/>
            <a:chExt cx="848621" cy="854847"/>
          </a:xfrm>
        </p:grpSpPr>
        <p:sp>
          <p:nvSpPr>
            <p:cNvPr id="210" name="Oval 209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1" name="Group 210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212" name="Pie 211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13" name="Group 212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214" name="Oval 213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Oval 214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6" name="Pie 215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7" name="Pie 216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47" name="Group 246"/>
          <p:cNvGrpSpPr/>
          <p:nvPr/>
        </p:nvGrpSpPr>
        <p:grpSpPr>
          <a:xfrm>
            <a:off x="6101074" y="4582849"/>
            <a:ext cx="587830" cy="592143"/>
            <a:chOff x="2251597" y="1999519"/>
            <a:chExt cx="848621" cy="854847"/>
          </a:xfrm>
        </p:grpSpPr>
        <p:sp>
          <p:nvSpPr>
            <p:cNvPr id="248" name="Oval 247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9" name="Group 248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250" name="Pie 249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51" name="Group 250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252" name="Oval 251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3" name="Oval 252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4" name="Pie 253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5" name="Pie 254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85" name="Group 284"/>
          <p:cNvGrpSpPr/>
          <p:nvPr/>
        </p:nvGrpSpPr>
        <p:grpSpPr>
          <a:xfrm>
            <a:off x="7621993" y="3749156"/>
            <a:ext cx="587830" cy="592143"/>
            <a:chOff x="2251597" y="1999519"/>
            <a:chExt cx="848621" cy="854847"/>
          </a:xfrm>
        </p:grpSpPr>
        <p:sp>
          <p:nvSpPr>
            <p:cNvPr id="286" name="Oval 285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7" name="Group 286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288" name="Pie 287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89" name="Group 288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290" name="Oval 289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Oval 290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Pie 291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3" name="Pie 292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323" name="Group 322"/>
          <p:cNvGrpSpPr/>
          <p:nvPr/>
        </p:nvGrpSpPr>
        <p:grpSpPr>
          <a:xfrm>
            <a:off x="694489" y="4782554"/>
            <a:ext cx="587830" cy="592143"/>
            <a:chOff x="2251597" y="1999519"/>
            <a:chExt cx="848621" cy="854847"/>
          </a:xfrm>
        </p:grpSpPr>
        <p:sp>
          <p:nvSpPr>
            <p:cNvPr id="324" name="Oval 323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5" name="Group 324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326" name="Pie 325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27" name="Group 326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328" name="Oval 327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9" name="Oval 328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0" name="Pie 32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31" name="Pie 330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353" name="Group 352"/>
          <p:cNvGrpSpPr/>
          <p:nvPr/>
        </p:nvGrpSpPr>
        <p:grpSpPr>
          <a:xfrm>
            <a:off x="4080470" y="3935440"/>
            <a:ext cx="587832" cy="590738"/>
            <a:chOff x="2251598" y="991391"/>
            <a:chExt cx="848624" cy="852820"/>
          </a:xfrm>
        </p:grpSpPr>
        <p:sp>
          <p:nvSpPr>
            <p:cNvPr id="354" name="Oval 35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55" name="Group 35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356" name="Pie 35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57" name="Group 35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358" name="Oval 35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9" name="Pie 35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60" name="Pie 35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361" name="Group 360"/>
          <p:cNvGrpSpPr/>
          <p:nvPr/>
        </p:nvGrpSpPr>
        <p:grpSpPr>
          <a:xfrm>
            <a:off x="2364083" y="3947916"/>
            <a:ext cx="587830" cy="592143"/>
            <a:chOff x="2251597" y="1999519"/>
            <a:chExt cx="848621" cy="854847"/>
          </a:xfrm>
        </p:grpSpPr>
        <p:sp>
          <p:nvSpPr>
            <p:cNvPr id="362" name="Oval 361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63" name="Group 362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364" name="Pie 363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65" name="Group 364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366" name="Oval 365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7" name="Oval 366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8" name="Pie 36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69" name="Pie 368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4429137" y="352672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31113" y="3475341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710336" y="302583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rot="16200000">
            <a:off x="5597132" y="3296192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32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  <p:bldP spid="39" grpId="0" animBg="1"/>
      <p:bldP spid="3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47" name="Oval 46"/>
          <p:cNvSpPr/>
          <p:nvPr/>
        </p:nvSpPr>
        <p:spPr>
          <a:xfrm>
            <a:off x="4428892" y="317694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1569269" y="382508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5091081" y="477714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4658797" y="146314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2382066" y="91647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6833784" y="326778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/>
          <p:cNvGrpSpPr/>
          <p:nvPr/>
        </p:nvGrpSpPr>
        <p:grpSpPr>
          <a:xfrm>
            <a:off x="3313746" y="2679959"/>
            <a:ext cx="587829" cy="587829"/>
            <a:chOff x="457200" y="-3634962"/>
            <a:chExt cx="1126895" cy="1126895"/>
          </a:xfrm>
        </p:grpSpPr>
        <p:grpSp>
          <p:nvGrpSpPr>
            <p:cNvPr id="70" name="Group 6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73" name="Oval 7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Pie 7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71" name="Straight Connector 70"/>
            <p:cNvCxnSpPr>
              <a:stCxn id="73" idx="0"/>
              <a:endCxn id="7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73" idx="2"/>
              <a:endCxn id="7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1282320" y="1504300"/>
            <a:ext cx="587829" cy="587829"/>
            <a:chOff x="457200" y="-3634962"/>
            <a:chExt cx="1126895" cy="1126895"/>
          </a:xfrm>
        </p:grpSpPr>
        <p:grpSp>
          <p:nvGrpSpPr>
            <p:cNvPr id="120" name="Group 11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23" name="Oval 12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Pie 12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21" name="Straight Connector 120"/>
            <p:cNvCxnSpPr>
              <a:stCxn id="123" idx="0"/>
              <a:endCxn id="12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>
              <a:stCxn id="123" idx="2"/>
              <a:endCxn id="12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Group 156"/>
          <p:cNvGrpSpPr/>
          <p:nvPr/>
        </p:nvGrpSpPr>
        <p:grpSpPr>
          <a:xfrm>
            <a:off x="647799" y="4260070"/>
            <a:ext cx="587829" cy="587829"/>
            <a:chOff x="457200" y="-3634962"/>
            <a:chExt cx="1126895" cy="1126895"/>
          </a:xfrm>
        </p:grpSpPr>
        <p:grpSp>
          <p:nvGrpSpPr>
            <p:cNvPr id="158" name="Group 15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1" name="Oval 16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Pie 16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59" name="Straight Connector 158"/>
            <p:cNvCxnSpPr>
              <a:stCxn id="161" idx="0"/>
              <a:endCxn id="16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/>
            <p:cNvCxnSpPr>
              <a:stCxn id="161" idx="2"/>
              <a:endCxn id="16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5" name="Group 194"/>
          <p:cNvGrpSpPr/>
          <p:nvPr/>
        </p:nvGrpSpPr>
        <p:grpSpPr>
          <a:xfrm>
            <a:off x="4933367" y="477052"/>
            <a:ext cx="587829" cy="587829"/>
            <a:chOff x="457200" y="-3634962"/>
            <a:chExt cx="1126895" cy="1126895"/>
          </a:xfrm>
        </p:grpSpPr>
        <p:grpSp>
          <p:nvGrpSpPr>
            <p:cNvPr id="196" name="Group 19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99" name="Oval 19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Pie 19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7" name="Straight Connector 196"/>
            <p:cNvCxnSpPr>
              <a:stCxn id="199" idx="0"/>
              <a:endCxn id="19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/>
            <p:cNvCxnSpPr>
              <a:stCxn id="199" idx="2"/>
              <a:endCxn id="20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3" name="Group 232"/>
          <p:cNvGrpSpPr/>
          <p:nvPr/>
        </p:nvGrpSpPr>
        <p:grpSpPr>
          <a:xfrm>
            <a:off x="3635372" y="5019947"/>
            <a:ext cx="587829" cy="587829"/>
            <a:chOff x="457200" y="-3634962"/>
            <a:chExt cx="1126895" cy="1126895"/>
          </a:xfrm>
        </p:grpSpPr>
        <p:grpSp>
          <p:nvGrpSpPr>
            <p:cNvPr id="234" name="Group 23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37" name="Oval 23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8" name="Pie 23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35" name="Straight Connector 234"/>
            <p:cNvCxnSpPr>
              <a:stCxn id="237" idx="0"/>
              <a:endCxn id="23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/>
            <p:cNvCxnSpPr>
              <a:stCxn id="237" idx="2"/>
              <a:endCxn id="23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1" name="Group 270"/>
          <p:cNvGrpSpPr/>
          <p:nvPr/>
        </p:nvGrpSpPr>
        <p:grpSpPr>
          <a:xfrm>
            <a:off x="7772400" y="2694287"/>
            <a:ext cx="587829" cy="587829"/>
            <a:chOff x="457200" y="-3634962"/>
            <a:chExt cx="1126895" cy="1126895"/>
          </a:xfrm>
        </p:grpSpPr>
        <p:grpSp>
          <p:nvGrpSpPr>
            <p:cNvPr id="272" name="Group 27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75" name="Oval 27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6" name="Pie 27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73" name="Straight Connector 272"/>
            <p:cNvCxnSpPr>
              <a:stCxn id="275" idx="0"/>
              <a:endCxn id="27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/>
            <p:cNvCxnSpPr>
              <a:stCxn id="275" idx="2"/>
              <a:endCxn id="27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3788247" y="96523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982579" y="1985051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702550" y="143567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rot="16200000">
            <a:off x="170181" y="3003008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7" name="Freeform 376"/>
          <p:cNvSpPr/>
          <p:nvPr/>
        </p:nvSpPr>
        <p:spPr>
          <a:xfrm rot="16200000">
            <a:off x="3024647" y="3729843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54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68" grpId="0" animBg="1"/>
      <p:bldP spid="69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  <p:bldP spid="39" grpId="0" animBg="1"/>
      <p:bldP spid="39" grpId="1" animBg="1"/>
      <p:bldP spid="377" grpId="0" animBg="1"/>
      <p:bldP spid="37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364" y="1676400"/>
            <a:ext cx="9053312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/>
              <a:t>The Fraction Splat! Series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14.4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Multiple Instant Fraction Splats!</a:t>
            </a:r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44" y="87867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2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3"/>
              </a:rPr>
              <a:t>The Fraction Splat! </a:t>
            </a:r>
            <a:r>
              <a:rPr lang="en-US" b="1">
                <a:hlinkClick r:id="rId3"/>
              </a:rPr>
              <a:t>Series</a:t>
            </a:r>
            <a:r>
              <a:rPr lang="en-US" b="1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1803143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6940</TotalTime>
  <Words>138</Words>
  <Application>Microsoft Office PowerPoint</Application>
  <PresentationFormat>Экран (4:3)</PresentationFormat>
  <Paragraphs>39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87</cp:revision>
  <dcterms:created xsi:type="dcterms:W3CDTF">2017-02-07T01:35:55Z</dcterms:created>
  <dcterms:modified xsi:type="dcterms:W3CDTF">2021-08-18T13:49:08Z</dcterms:modified>
</cp:coreProperties>
</file>