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0" autoAdjust="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stevewyborney.com/?p=1028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1028" TargetMode="External"/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15580" y="1676400"/>
            <a:ext cx="6312882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Точка с дробями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Часть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14.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Здесь несколько тучек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34333" y="6027003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3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4"/>
              </a:rPr>
              <a:t>The Fraction Splat! Series</a:t>
            </a:r>
            <a:r>
              <a:rPr lang="en-US" b="1" dirty="0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619211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7" name="Oval 46"/>
          <p:cNvSpPr/>
          <p:nvPr/>
        </p:nvSpPr>
        <p:spPr>
          <a:xfrm>
            <a:off x="5943146" y="128655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7105928" y="3933512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/>
          <p:cNvGrpSpPr/>
          <p:nvPr/>
        </p:nvGrpSpPr>
        <p:grpSpPr>
          <a:xfrm>
            <a:off x="4406066" y="3957924"/>
            <a:ext cx="587829" cy="587829"/>
            <a:chOff x="457200" y="-3634962"/>
            <a:chExt cx="1126895" cy="1126895"/>
          </a:xfrm>
        </p:grpSpPr>
        <p:grpSp>
          <p:nvGrpSpPr>
            <p:cNvPr id="70" name="Group 6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73" name="Oval 7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Pie 7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71" name="Straight Connector 70"/>
            <p:cNvCxnSpPr>
              <a:stCxn id="73" idx="0"/>
              <a:endCxn id="7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73" idx="2"/>
              <a:endCxn id="7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Group 106"/>
          <p:cNvGrpSpPr/>
          <p:nvPr/>
        </p:nvGrpSpPr>
        <p:grpSpPr>
          <a:xfrm>
            <a:off x="7764028" y="2443315"/>
            <a:ext cx="587829" cy="587829"/>
            <a:chOff x="457200" y="-3634962"/>
            <a:chExt cx="1126895" cy="1126895"/>
          </a:xfrm>
        </p:grpSpPr>
        <p:grpSp>
          <p:nvGrpSpPr>
            <p:cNvPr id="108" name="Group 10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11" name="Oval 11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Pie 11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09" name="Straight Connector 108"/>
            <p:cNvCxnSpPr>
              <a:stCxn id="111" idx="0"/>
              <a:endCxn id="11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>
              <a:stCxn id="111" idx="2"/>
              <a:endCxn id="11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7764028" y="4693805"/>
            <a:ext cx="587829" cy="587829"/>
            <a:chOff x="457200" y="-3634962"/>
            <a:chExt cx="1126895" cy="1126895"/>
          </a:xfrm>
        </p:grpSpPr>
        <p:grpSp>
          <p:nvGrpSpPr>
            <p:cNvPr id="120" name="Group 11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23" name="Oval 12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Pie 12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21" name="Straight Connector 120"/>
            <p:cNvCxnSpPr>
              <a:stCxn id="123" idx="0"/>
              <a:endCxn id="12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>
              <a:stCxn id="123" idx="2"/>
              <a:endCxn id="12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7" name="Group 156"/>
          <p:cNvGrpSpPr/>
          <p:nvPr/>
        </p:nvGrpSpPr>
        <p:grpSpPr>
          <a:xfrm>
            <a:off x="4722700" y="1802016"/>
            <a:ext cx="587829" cy="587829"/>
            <a:chOff x="457200" y="-3634962"/>
            <a:chExt cx="1126895" cy="1126895"/>
          </a:xfrm>
        </p:grpSpPr>
        <p:grpSp>
          <p:nvGrpSpPr>
            <p:cNvPr id="158" name="Group 15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1" name="Oval 16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Pie 16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59" name="Straight Connector 158"/>
            <p:cNvCxnSpPr>
              <a:stCxn id="161" idx="0"/>
              <a:endCxn id="16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/>
            <p:cNvCxnSpPr>
              <a:stCxn id="161" idx="2"/>
              <a:endCxn id="16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3" name="Rectangular Callout 32"/>
          <p:cNvSpPr/>
          <p:nvPr/>
        </p:nvSpPr>
        <p:spPr>
          <a:xfrm>
            <a:off x="381000" y="206829"/>
            <a:ext cx="22098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Общее количество…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Splat!</a:t>
            </a:r>
          </a:p>
        </p:txBody>
      </p:sp>
      <p:sp>
        <p:nvSpPr>
          <p:cNvPr id="36" name="Rectangular Callout 35"/>
          <p:cNvSpPr/>
          <p:nvPr/>
        </p:nvSpPr>
        <p:spPr>
          <a:xfrm>
            <a:off x="381000" y="1828800"/>
            <a:ext cx="20574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Какое количество за каждой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7" name="Rectangular Callout 36"/>
          <p:cNvSpPr/>
          <p:nvPr/>
        </p:nvSpPr>
        <p:spPr>
          <a:xfrm>
            <a:off x="381000" y="2743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Докажите.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8" name="Rectangular Callout 37"/>
          <p:cNvSpPr/>
          <p:nvPr/>
        </p:nvSpPr>
        <p:spPr>
          <a:xfrm>
            <a:off x="381000" y="3538747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проверим.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9" name="Rectangular Callout 38"/>
          <p:cNvSpPr/>
          <p:nvPr/>
        </p:nvSpPr>
        <p:spPr>
          <a:xfrm>
            <a:off x="381000" y="45720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Чему эта картинка </a:t>
            </a:r>
            <a:r>
              <a:rPr lang="ru-RU" b="1" dirty="0">
                <a:solidFill>
                  <a:schemeClr val="tx1"/>
                </a:solidFill>
              </a:rPr>
              <a:t>может нас научить?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4" name="Freeform 43"/>
          <p:cNvSpPr/>
          <p:nvPr/>
        </p:nvSpPr>
        <p:spPr>
          <a:xfrm rot="16200000">
            <a:off x="5960808" y="3458045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4141209" y="695367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89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68" grpId="0" animBg="1"/>
      <p:bldP spid="33" grpId="0" animBg="1"/>
      <p:bldP spid="34" grpId="0" animBg="1"/>
      <p:bldP spid="36" grpId="0" animBg="1"/>
      <p:bldP spid="37" grpId="0" animBg="1"/>
      <p:bldP spid="38" grpId="0" animBg="1"/>
      <p:bldP spid="39" grpId="0" animBg="1"/>
      <p:bldP spid="44" grpId="0" animBg="1"/>
      <p:bldP spid="44" grpId="1" animBg="1"/>
      <p:bldP spid="28" grpId="0" animBg="1"/>
      <p:bldP spid="2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47" name="Oval 46"/>
          <p:cNvSpPr/>
          <p:nvPr/>
        </p:nvSpPr>
        <p:spPr>
          <a:xfrm>
            <a:off x="1870149" y="337130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7772400" y="204135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2553184" y="555170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4866480" y="1565418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4866480" y="416904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3733800" y="1565420"/>
            <a:ext cx="588962" cy="587829"/>
            <a:chOff x="4044126" y="46154"/>
            <a:chExt cx="1129066" cy="1126895"/>
          </a:xfrm>
        </p:grpSpPr>
        <p:sp>
          <p:nvSpPr>
            <p:cNvPr id="41" name="Oval 4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Pie 4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7127132" y="2956972"/>
            <a:ext cx="588962" cy="587829"/>
            <a:chOff x="4044126" y="46154"/>
            <a:chExt cx="1129066" cy="1126895"/>
          </a:xfrm>
        </p:grpSpPr>
        <p:sp>
          <p:nvSpPr>
            <p:cNvPr id="105" name="Oval 10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Pie 10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2" name="Group 141"/>
          <p:cNvGrpSpPr/>
          <p:nvPr/>
        </p:nvGrpSpPr>
        <p:grpSpPr>
          <a:xfrm>
            <a:off x="4277518" y="5141814"/>
            <a:ext cx="588962" cy="587829"/>
            <a:chOff x="4044126" y="46154"/>
            <a:chExt cx="1129066" cy="1126895"/>
          </a:xfrm>
        </p:grpSpPr>
        <p:sp>
          <p:nvSpPr>
            <p:cNvPr id="143" name="Oval 142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Pie 143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80" name="Group 179"/>
          <p:cNvGrpSpPr/>
          <p:nvPr/>
        </p:nvGrpSpPr>
        <p:grpSpPr>
          <a:xfrm>
            <a:off x="487335" y="3371309"/>
            <a:ext cx="588962" cy="587829"/>
            <a:chOff x="4044126" y="46154"/>
            <a:chExt cx="1129066" cy="1126895"/>
          </a:xfrm>
        </p:grpSpPr>
        <p:sp>
          <p:nvSpPr>
            <p:cNvPr id="181" name="Oval 18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Pie 18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73" name="Oval 372"/>
          <p:cNvSpPr/>
          <p:nvPr/>
        </p:nvSpPr>
        <p:spPr>
          <a:xfrm>
            <a:off x="1870149" y="152261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5" name="Oval 374"/>
          <p:cNvSpPr/>
          <p:nvPr/>
        </p:nvSpPr>
        <p:spPr>
          <a:xfrm>
            <a:off x="636713" y="50282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3" name="Freeform 42"/>
          <p:cNvSpPr/>
          <p:nvPr/>
        </p:nvSpPr>
        <p:spPr>
          <a:xfrm rot="16200000">
            <a:off x="3195765" y="3546736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145391" y="2100619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3132964" y="204810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 rot="16200000">
            <a:off x="5982578" y="1454124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2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49" grpId="0" animBg="1"/>
      <p:bldP spid="50" grpId="0" animBg="1"/>
      <p:bldP spid="68" grpId="0" animBg="1"/>
      <p:bldP spid="373" grpId="0" animBg="1"/>
      <p:bldP spid="375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  <p:bldP spid="39" grpId="0" animBg="1"/>
      <p:bldP spid="39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47" name="Oval 46"/>
          <p:cNvSpPr/>
          <p:nvPr/>
        </p:nvSpPr>
        <p:spPr>
          <a:xfrm>
            <a:off x="636713" y="4122108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5634357" y="4446028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6339477" y="3524527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5634357" y="1907452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3657600" y="1799262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7312194" y="1677466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7" name="Group 86"/>
          <p:cNvGrpSpPr/>
          <p:nvPr/>
        </p:nvGrpSpPr>
        <p:grpSpPr>
          <a:xfrm>
            <a:off x="5356327" y="885051"/>
            <a:ext cx="587832" cy="590738"/>
            <a:chOff x="2251598" y="991391"/>
            <a:chExt cx="848624" cy="852820"/>
          </a:xfrm>
        </p:grpSpPr>
        <p:sp>
          <p:nvSpPr>
            <p:cNvPr id="88" name="Oval 8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9" name="Group 8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90" name="Pie 8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1" name="Group 9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92" name="Oval 9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Pie 9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4" name="Pie 9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25" name="Group 124"/>
          <p:cNvGrpSpPr/>
          <p:nvPr/>
        </p:nvGrpSpPr>
        <p:grpSpPr>
          <a:xfrm>
            <a:off x="7478484" y="4520693"/>
            <a:ext cx="587832" cy="590738"/>
            <a:chOff x="2251598" y="991391"/>
            <a:chExt cx="848624" cy="852820"/>
          </a:xfrm>
        </p:grpSpPr>
        <p:sp>
          <p:nvSpPr>
            <p:cNvPr id="126" name="Oval 12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7" name="Group 12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28" name="Pie 12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9" name="Group 12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30" name="Oval 12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Pie 13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2" name="Pie 13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63" name="Group 162"/>
          <p:cNvGrpSpPr/>
          <p:nvPr/>
        </p:nvGrpSpPr>
        <p:grpSpPr>
          <a:xfrm>
            <a:off x="2438400" y="4101153"/>
            <a:ext cx="587832" cy="590738"/>
            <a:chOff x="2251598" y="991391"/>
            <a:chExt cx="848624" cy="852820"/>
          </a:xfrm>
        </p:grpSpPr>
        <p:sp>
          <p:nvSpPr>
            <p:cNvPr id="164" name="Oval 16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5" name="Group 16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66" name="Pie 16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67" name="Group 16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68" name="Oval 16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" name="Pie 16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0" name="Pie 16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375" name="Oval 374"/>
          <p:cNvSpPr/>
          <p:nvPr/>
        </p:nvSpPr>
        <p:spPr>
          <a:xfrm>
            <a:off x="1457018" y="3176946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3" name="Freeform 42"/>
          <p:cNvSpPr/>
          <p:nvPr/>
        </p:nvSpPr>
        <p:spPr>
          <a:xfrm rot="16200000">
            <a:off x="5411078" y="3091219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3406655" y="409959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431113" y="2757269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486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49" grpId="0" animBg="1"/>
      <p:bldP spid="50" grpId="0" animBg="1"/>
      <p:bldP spid="68" grpId="0" animBg="1"/>
      <p:bldP spid="69" grpId="0" animBg="1"/>
      <p:bldP spid="375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15</a:t>
            </a:r>
          </a:p>
        </p:txBody>
      </p:sp>
      <p:sp>
        <p:nvSpPr>
          <p:cNvPr id="47" name="Oval 46"/>
          <p:cNvSpPr/>
          <p:nvPr/>
        </p:nvSpPr>
        <p:spPr>
          <a:xfrm>
            <a:off x="1123017" y="1182783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1123019" y="3428518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5114021" y="4988903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1596857" y="51209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3013150" y="2502832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596647" y="4042286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4688461" y="426006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7" name="Group 86"/>
          <p:cNvGrpSpPr/>
          <p:nvPr/>
        </p:nvGrpSpPr>
        <p:grpSpPr>
          <a:xfrm>
            <a:off x="1601259" y="4014128"/>
            <a:ext cx="587832" cy="590738"/>
            <a:chOff x="2251598" y="991391"/>
            <a:chExt cx="848624" cy="852820"/>
          </a:xfrm>
        </p:grpSpPr>
        <p:sp>
          <p:nvSpPr>
            <p:cNvPr id="88" name="Oval 8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9" name="Group 8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90" name="Pie 8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1" name="Group 9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92" name="Oval 9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Pie 9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4" name="Pie 9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25" name="Group 124"/>
          <p:cNvGrpSpPr/>
          <p:nvPr/>
        </p:nvGrpSpPr>
        <p:grpSpPr>
          <a:xfrm>
            <a:off x="2176268" y="1156701"/>
            <a:ext cx="587832" cy="590738"/>
            <a:chOff x="2251598" y="991391"/>
            <a:chExt cx="848624" cy="852820"/>
          </a:xfrm>
        </p:grpSpPr>
        <p:sp>
          <p:nvSpPr>
            <p:cNvPr id="126" name="Oval 12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7" name="Group 12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28" name="Pie 12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9" name="Group 12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30" name="Oval 12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Pie 13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2" name="Pie 13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63" name="Group 162"/>
          <p:cNvGrpSpPr/>
          <p:nvPr/>
        </p:nvGrpSpPr>
        <p:grpSpPr>
          <a:xfrm>
            <a:off x="4506684" y="2626558"/>
            <a:ext cx="587832" cy="590738"/>
            <a:chOff x="2251598" y="991391"/>
            <a:chExt cx="848624" cy="852820"/>
          </a:xfrm>
        </p:grpSpPr>
        <p:sp>
          <p:nvSpPr>
            <p:cNvPr id="164" name="Oval 16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5" name="Group 16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66" name="Pie 16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67" name="Group 16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68" name="Oval 16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" name="Pie 16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0" name="Pie 16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01" name="Group 200"/>
          <p:cNvGrpSpPr/>
          <p:nvPr/>
        </p:nvGrpSpPr>
        <p:grpSpPr>
          <a:xfrm>
            <a:off x="6096872" y="379545"/>
            <a:ext cx="587832" cy="590738"/>
            <a:chOff x="2251598" y="991391"/>
            <a:chExt cx="848624" cy="852820"/>
          </a:xfrm>
        </p:grpSpPr>
        <p:sp>
          <p:nvSpPr>
            <p:cNvPr id="202" name="Oval 20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3" name="Group 202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04" name="Pie 203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05" name="Group 204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06" name="Oval 205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Pie 206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8" name="Pie 207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39" name="Group 238"/>
          <p:cNvGrpSpPr/>
          <p:nvPr/>
        </p:nvGrpSpPr>
        <p:grpSpPr>
          <a:xfrm>
            <a:off x="3942828" y="4903604"/>
            <a:ext cx="587832" cy="590738"/>
            <a:chOff x="2251598" y="991391"/>
            <a:chExt cx="848624" cy="852820"/>
          </a:xfrm>
        </p:grpSpPr>
        <p:sp>
          <p:nvSpPr>
            <p:cNvPr id="240" name="Oval 239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1" name="Group 240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42" name="Pie 241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43" name="Group 24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44" name="Oval 24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5" name="Pie 24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6" name="Pie 24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77" name="Group 276"/>
          <p:cNvGrpSpPr/>
          <p:nvPr/>
        </p:nvGrpSpPr>
        <p:grpSpPr>
          <a:xfrm>
            <a:off x="6792281" y="3423390"/>
            <a:ext cx="587832" cy="590738"/>
            <a:chOff x="2251598" y="991391"/>
            <a:chExt cx="848624" cy="852820"/>
          </a:xfrm>
        </p:grpSpPr>
        <p:sp>
          <p:nvSpPr>
            <p:cNvPr id="278" name="Oval 27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9" name="Group 27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80" name="Pie 27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81" name="Group 28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82" name="Oval 28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3" name="Pie 28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4" name="Pie 28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371" name="Oval 370"/>
          <p:cNvSpPr/>
          <p:nvPr/>
        </p:nvSpPr>
        <p:spPr>
          <a:xfrm>
            <a:off x="7942124" y="3546826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Oval 371"/>
          <p:cNvSpPr/>
          <p:nvPr/>
        </p:nvSpPr>
        <p:spPr>
          <a:xfrm>
            <a:off x="5456617" y="105634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3" name="Oval 372"/>
          <p:cNvSpPr/>
          <p:nvPr/>
        </p:nvSpPr>
        <p:spPr>
          <a:xfrm>
            <a:off x="7286983" y="2784273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4" name="Oval 373"/>
          <p:cNvSpPr/>
          <p:nvPr/>
        </p:nvSpPr>
        <p:spPr>
          <a:xfrm>
            <a:off x="3657599" y="189453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5" name="Oval 374"/>
          <p:cNvSpPr/>
          <p:nvPr/>
        </p:nvSpPr>
        <p:spPr>
          <a:xfrm>
            <a:off x="3901823" y="46116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6" name="Oval 375"/>
          <p:cNvSpPr/>
          <p:nvPr/>
        </p:nvSpPr>
        <p:spPr>
          <a:xfrm>
            <a:off x="6498370" y="1179747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3" name="Freeform 42"/>
          <p:cNvSpPr/>
          <p:nvPr/>
        </p:nvSpPr>
        <p:spPr>
          <a:xfrm rot="16200000">
            <a:off x="2911439" y="1536958"/>
            <a:ext cx="2202214" cy="228600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386164" y="3148190"/>
            <a:ext cx="2202214" cy="228600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769040" y="240550"/>
            <a:ext cx="2202216" cy="228600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 rot="16200000">
            <a:off x="5197440" y="97921"/>
            <a:ext cx="2202216" cy="228600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7" name="Freeform 376"/>
          <p:cNvSpPr/>
          <p:nvPr/>
        </p:nvSpPr>
        <p:spPr>
          <a:xfrm rot="16200000">
            <a:off x="3699493" y="3972940"/>
            <a:ext cx="2202214" cy="228600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" name="Freeform 377"/>
          <p:cNvSpPr/>
          <p:nvPr/>
        </p:nvSpPr>
        <p:spPr>
          <a:xfrm rot="16200000">
            <a:off x="6432682" y="2486582"/>
            <a:ext cx="2202215" cy="228600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621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8" dur="indefinite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7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8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49" grpId="0" animBg="1"/>
      <p:bldP spid="50" grpId="0" animBg="1"/>
      <p:bldP spid="59" grpId="0" animBg="1"/>
      <p:bldP spid="68" grpId="0" animBg="1"/>
      <p:bldP spid="69" grpId="0" animBg="1"/>
      <p:bldP spid="371" grpId="0" animBg="1"/>
      <p:bldP spid="372" grpId="0" animBg="1"/>
      <p:bldP spid="373" grpId="0" animBg="1"/>
      <p:bldP spid="374" grpId="0" animBg="1"/>
      <p:bldP spid="375" grpId="0" animBg="1"/>
      <p:bldP spid="376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  <p:bldP spid="39" grpId="0" animBg="1"/>
      <p:bldP spid="39" grpId="1" animBg="1"/>
      <p:bldP spid="377" grpId="0" animBg="1"/>
      <p:bldP spid="377" grpId="1" animBg="1"/>
      <p:bldP spid="378" grpId="0" animBg="1"/>
      <p:bldP spid="37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15</a:t>
            </a:r>
          </a:p>
        </p:txBody>
      </p:sp>
      <p:sp>
        <p:nvSpPr>
          <p:cNvPr id="47" name="Oval 46"/>
          <p:cNvSpPr/>
          <p:nvPr/>
        </p:nvSpPr>
        <p:spPr>
          <a:xfrm>
            <a:off x="1447799" y="2689938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2938255" y="1014185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4677262" y="4846703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2461950" y="454500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7237378" y="191437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1283945" y="426355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6943463" y="3733193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1" name="Group 80"/>
          <p:cNvGrpSpPr/>
          <p:nvPr/>
        </p:nvGrpSpPr>
        <p:grpSpPr>
          <a:xfrm>
            <a:off x="636713" y="720638"/>
            <a:ext cx="587829" cy="587829"/>
            <a:chOff x="457200" y="-3634962"/>
            <a:chExt cx="1126895" cy="1126895"/>
          </a:xfrm>
        </p:grpSpPr>
        <p:grpSp>
          <p:nvGrpSpPr>
            <p:cNvPr id="82" name="Group 8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85" name="Oval 8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Pie 8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83" name="Straight Connector 82"/>
            <p:cNvCxnSpPr>
              <a:stCxn id="85" idx="0"/>
              <a:endCxn id="8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>
              <a:stCxn id="85" idx="2"/>
              <a:endCxn id="8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927948" y="3145364"/>
            <a:ext cx="587829" cy="587829"/>
            <a:chOff x="457200" y="-3634962"/>
            <a:chExt cx="1126895" cy="1126895"/>
          </a:xfrm>
        </p:grpSpPr>
        <p:grpSp>
          <p:nvGrpSpPr>
            <p:cNvPr id="120" name="Group 11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23" name="Oval 12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Pie 12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21" name="Straight Connector 120"/>
            <p:cNvCxnSpPr>
              <a:stCxn id="123" idx="0"/>
              <a:endCxn id="12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>
              <a:stCxn id="123" idx="2"/>
              <a:endCxn id="12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7" name="Group 156"/>
          <p:cNvGrpSpPr/>
          <p:nvPr/>
        </p:nvGrpSpPr>
        <p:grpSpPr>
          <a:xfrm>
            <a:off x="1871775" y="5054087"/>
            <a:ext cx="587829" cy="587829"/>
            <a:chOff x="457200" y="-3634962"/>
            <a:chExt cx="1126895" cy="1126895"/>
          </a:xfrm>
        </p:grpSpPr>
        <p:grpSp>
          <p:nvGrpSpPr>
            <p:cNvPr id="158" name="Group 15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1" name="Oval 16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Pie 16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59" name="Straight Connector 158"/>
            <p:cNvCxnSpPr>
              <a:stCxn id="161" idx="0"/>
              <a:endCxn id="16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/>
            <p:cNvCxnSpPr>
              <a:stCxn id="161" idx="2"/>
              <a:endCxn id="16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5" name="Group 194"/>
          <p:cNvGrpSpPr/>
          <p:nvPr/>
        </p:nvGrpSpPr>
        <p:grpSpPr>
          <a:xfrm>
            <a:off x="3526085" y="595837"/>
            <a:ext cx="587829" cy="587829"/>
            <a:chOff x="457200" y="-3634962"/>
            <a:chExt cx="1126895" cy="1126895"/>
          </a:xfrm>
        </p:grpSpPr>
        <p:grpSp>
          <p:nvGrpSpPr>
            <p:cNvPr id="196" name="Group 19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99" name="Oval 19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Pie 19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97" name="Straight Connector 196"/>
            <p:cNvCxnSpPr>
              <a:stCxn id="199" idx="0"/>
              <a:endCxn id="19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/>
            <p:cNvCxnSpPr>
              <a:stCxn id="199" idx="2"/>
              <a:endCxn id="20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3" name="Group 232"/>
          <p:cNvGrpSpPr/>
          <p:nvPr/>
        </p:nvGrpSpPr>
        <p:grpSpPr>
          <a:xfrm>
            <a:off x="5112385" y="5376108"/>
            <a:ext cx="587829" cy="587829"/>
            <a:chOff x="457200" y="-3634962"/>
            <a:chExt cx="1126895" cy="1126895"/>
          </a:xfrm>
        </p:grpSpPr>
        <p:grpSp>
          <p:nvGrpSpPr>
            <p:cNvPr id="234" name="Group 23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37" name="Oval 23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8" name="Pie 23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35" name="Straight Connector 234"/>
            <p:cNvCxnSpPr>
              <a:stCxn id="237" idx="0"/>
              <a:endCxn id="23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Connector 235"/>
            <p:cNvCxnSpPr>
              <a:stCxn id="237" idx="2"/>
              <a:endCxn id="23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1" name="Group 270"/>
          <p:cNvGrpSpPr/>
          <p:nvPr/>
        </p:nvGrpSpPr>
        <p:grpSpPr>
          <a:xfrm>
            <a:off x="4113914" y="2996687"/>
            <a:ext cx="587829" cy="587829"/>
            <a:chOff x="457200" y="-3634962"/>
            <a:chExt cx="1126895" cy="1126895"/>
          </a:xfrm>
        </p:grpSpPr>
        <p:grpSp>
          <p:nvGrpSpPr>
            <p:cNvPr id="272" name="Group 27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75" name="Oval 27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6" name="Pie 27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73" name="Straight Connector 272"/>
            <p:cNvCxnSpPr>
              <a:stCxn id="275" idx="0"/>
              <a:endCxn id="27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/>
            <p:cNvCxnSpPr>
              <a:stCxn id="275" idx="2"/>
              <a:endCxn id="27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9" name="Group 308"/>
          <p:cNvGrpSpPr/>
          <p:nvPr/>
        </p:nvGrpSpPr>
        <p:grpSpPr>
          <a:xfrm>
            <a:off x="5934182" y="889752"/>
            <a:ext cx="587829" cy="587829"/>
            <a:chOff x="457200" y="-3634962"/>
            <a:chExt cx="1126895" cy="1126895"/>
          </a:xfrm>
        </p:grpSpPr>
        <p:grpSp>
          <p:nvGrpSpPr>
            <p:cNvPr id="310" name="Group 30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313" name="Oval 31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Pie 31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311" name="Straight Connector 310"/>
            <p:cNvCxnSpPr>
              <a:stCxn id="313" idx="0"/>
              <a:endCxn id="31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Connector 311"/>
            <p:cNvCxnSpPr>
              <a:stCxn id="313" idx="2"/>
              <a:endCxn id="31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7" name="Group 346"/>
          <p:cNvGrpSpPr/>
          <p:nvPr/>
        </p:nvGrpSpPr>
        <p:grpSpPr>
          <a:xfrm>
            <a:off x="7706601" y="3680869"/>
            <a:ext cx="587829" cy="587829"/>
            <a:chOff x="457200" y="-3634962"/>
            <a:chExt cx="1126895" cy="1126895"/>
          </a:xfrm>
        </p:grpSpPr>
        <p:grpSp>
          <p:nvGrpSpPr>
            <p:cNvPr id="348" name="Group 34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351" name="Oval 35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Pie 35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349" name="Straight Connector 348"/>
            <p:cNvCxnSpPr>
              <a:stCxn id="351" idx="0"/>
              <a:endCxn id="35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0" name="Straight Connector 349"/>
            <p:cNvCxnSpPr>
              <a:stCxn id="351" idx="2"/>
              <a:endCxn id="35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3" name="Oval 372"/>
          <p:cNvSpPr/>
          <p:nvPr/>
        </p:nvSpPr>
        <p:spPr>
          <a:xfrm>
            <a:off x="4766482" y="256021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5" name="Oval 374"/>
          <p:cNvSpPr/>
          <p:nvPr/>
        </p:nvSpPr>
        <p:spPr>
          <a:xfrm>
            <a:off x="5265092" y="38099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3" name="Freeform 42"/>
          <p:cNvSpPr/>
          <p:nvPr/>
        </p:nvSpPr>
        <p:spPr>
          <a:xfrm rot="16200000">
            <a:off x="3747451" y="2217245"/>
            <a:ext cx="1908585" cy="198120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93507" y="2384077"/>
            <a:ext cx="1908585" cy="198120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220796" y="-41149"/>
            <a:ext cx="1908586" cy="198120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 rot="16200000">
            <a:off x="6581314" y="2901808"/>
            <a:ext cx="1908587" cy="198120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7" name="Freeform 376"/>
          <p:cNvSpPr/>
          <p:nvPr/>
        </p:nvSpPr>
        <p:spPr>
          <a:xfrm rot="16200000">
            <a:off x="1484107" y="4194502"/>
            <a:ext cx="1908585" cy="198120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" name="Freeform 377"/>
          <p:cNvSpPr/>
          <p:nvPr/>
        </p:nvSpPr>
        <p:spPr>
          <a:xfrm rot="16200000">
            <a:off x="2438613" y="237251"/>
            <a:ext cx="1908587" cy="198120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9" name="Freeform 378"/>
          <p:cNvSpPr/>
          <p:nvPr/>
        </p:nvSpPr>
        <p:spPr>
          <a:xfrm rot="16200000">
            <a:off x="4745921" y="170726"/>
            <a:ext cx="1908587" cy="198120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0" name="Freeform 379"/>
          <p:cNvSpPr/>
          <p:nvPr/>
        </p:nvSpPr>
        <p:spPr>
          <a:xfrm rot="16200000">
            <a:off x="4106105" y="4574892"/>
            <a:ext cx="1908587" cy="198120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582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8" dur="indefinite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7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8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2" dur="indefinite"/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3" dur="indefinite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7" dur="indefinite"/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8" dur="indefinite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49" grpId="0" animBg="1"/>
      <p:bldP spid="50" grpId="0" animBg="1"/>
      <p:bldP spid="59" grpId="0" animBg="1"/>
      <p:bldP spid="68" grpId="0" animBg="1"/>
      <p:bldP spid="69" grpId="0" animBg="1"/>
      <p:bldP spid="373" grpId="0" animBg="1"/>
      <p:bldP spid="375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  <p:bldP spid="39" grpId="0" animBg="1"/>
      <p:bldP spid="39" grpId="1" animBg="1"/>
      <p:bldP spid="377" grpId="0" animBg="1"/>
      <p:bldP spid="377" grpId="1" animBg="1"/>
      <p:bldP spid="378" grpId="0" animBg="1"/>
      <p:bldP spid="378" grpId="1" animBg="1"/>
      <p:bldP spid="379" grpId="0" animBg="1"/>
      <p:bldP spid="379" grpId="1" animBg="1"/>
      <p:bldP spid="380" grpId="0" animBg="1"/>
      <p:bldP spid="38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47" name="Oval 46"/>
          <p:cNvSpPr/>
          <p:nvPr/>
        </p:nvSpPr>
        <p:spPr>
          <a:xfrm>
            <a:off x="5474661" y="302329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7478485" y="3460257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4761468" y="4959118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5386588" y="1127736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2145834" y="102199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1691653" y="4041213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/>
          <p:cNvGrpSpPr/>
          <p:nvPr/>
        </p:nvGrpSpPr>
        <p:grpSpPr>
          <a:xfrm>
            <a:off x="1282320" y="1782753"/>
            <a:ext cx="587829" cy="587829"/>
            <a:chOff x="457200" y="-3634962"/>
            <a:chExt cx="1126895" cy="1126895"/>
          </a:xfrm>
        </p:grpSpPr>
        <p:grpSp>
          <p:nvGrpSpPr>
            <p:cNvPr id="70" name="Group 6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73" name="Oval 7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Pie 7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71" name="Straight Connector 70"/>
            <p:cNvCxnSpPr>
              <a:stCxn id="73" idx="0"/>
              <a:endCxn id="7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73" idx="2"/>
              <a:endCxn id="7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Group 106"/>
          <p:cNvGrpSpPr/>
          <p:nvPr/>
        </p:nvGrpSpPr>
        <p:grpSpPr>
          <a:xfrm>
            <a:off x="636713" y="4592086"/>
            <a:ext cx="587829" cy="587829"/>
            <a:chOff x="457200" y="-3634962"/>
            <a:chExt cx="1126895" cy="1126895"/>
          </a:xfrm>
        </p:grpSpPr>
        <p:grpSp>
          <p:nvGrpSpPr>
            <p:cNvPr id="108" name="Group 10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11" name="Oval 11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Pie 11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09" name="Straight Connector 108"/>
            <p:cNvCxnSpPr>
              <a:stCxn id="111" idx="0"/>
              <a:endCxn id="11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>
              <a:stCxn id="111" idx="2"/>
              <a:endCxn id="11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3312781" y="2854129"/>
            <a:ext cx="587829" cy="587829"/>
            <a:chOff x="457200" y="-3634962"/>
            <a:chExt cx="1126895" cy="1126895"/>
          </a:xfrm>
        </p:grpSpPr>
        <p:grpSp>
          <p:nvGrpSpPr>
            <p:cNvPr id="120" name="Group 11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23" name="Oval 12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Pie 12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16131048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21" name="Straight Connector 120"/>
            <p:cNvCxnSpPr>
              <a:stCxn id="123" idx="0"/>
              <a:endCxn id="12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>
              <a:stCxn id="123" idx="2"/>
              <a:endCxn id="12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5" name="Group 144"/>
          <p:cNvGrpSpPr/>
          <p:nvPr/>
        </p:nvGrpSpPr>
        <p:grpSpPr>
          <a:xfrm>
            <a:off x="3632308" y="5156392"/>
            <a:ext cx="587829" cy="587829"/>
            <a:chOff x="457200" y="-3634962"/>
            <a:chExt cx="1126895" cy="1126895"/>
          </a:xfrm>
        </p:grpSpPr>
        <p:grpSp>
          <p:nvGrpSpPr>
            <p:cNvPr id="146" name="Group 14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49" name="Oval 14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Pie 14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47" name="Straight Connector 146"/>
            <p:cNvCxnSpPr>
              <a:stCxn id="149" idx="0"/>
              <a:endCxn id="14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/>
            <p:cNvCxnSpPr>
              <a:stCxn id="149" idx="2"/>
              <a:endCxn id="15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Group 182"/>
          <p:cNvGrpSpPr/>
          <p:nvPr/>
        </p:nvGrpSpPr>
        <p:grpSpPr>
          <a:xfrm>
            <a:off x="4391704" y="1574409"/>
            <a:ext cx="587829" cy="587829"/>
            <a:chOff x="457200" y="-3634962"/>
            <a:chExt cx="1126895" cy="1126895"/>
          </a:xfrm>
        </p:grpSpPr>
        <p:grpSp>
          <p:nvGrpSpPr>
            <p:cNvPr id="184" name="Group 18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7" name="Oval 18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Pie 18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85" name="Straight Connector 184"/>
            <p:cNvCxnSpPr>
              <a:stCxn id="187" idx="0"/>
              <a:endCxn id="18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>
              <a:stCxn id="187" idx="2"/>
              <a:endCxn id="18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1" name="Group 220"/>
          <p:cNvGrpSpPr/>
          <p:nvPr/>
        </p:nvGrpSpPr>
        <p:grpSpPr>
          <a:xfrm>
            <a:off x="6553202" y="3941082"/>
            <a:ext cx="587829" cy="587829"/>
            <a:chOff x="457200" y="-3634962"/>
            <a:chExt cx="1126895" cy="1126895"/>
          </a:xfrm>
        </p:grpSpPr>
        <p:grpSp>
          <p:nvGrpSpPr>
            <p:cNvPr id="222" name="Group 22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25" name="Oval 22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Pie 22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23" name="Straight Connector 222"/>
            <p:cNvCxnSpPr>
              <a:stCxn id="225" idx="0"/>
              <a:endCxn id="22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>
              <a:stCxn id="225" idx="2"/>
              <a:endCxn id="22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3" name="Freeform 42"/>
          <p:cNvSpPr/>
          <p:nvPr/>
        </p:nvSpPr>
        <p:spPr>
          <a:xfrm rot="16200000">
            <a:off x="154827" y="3493779"/>
            <a:ext cx="2530695" cy="262697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3974366" y="480257"/>
            <a:ext cx="2530694" cy="262697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733943" y="620168"/>
            <a:ext cx="2530695" cy="262697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 rot="16200000">
            <a:off x="3126357" y="4023143"/>
            <a:ext cx="2530695" cy="262697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7" name="Freeform 376"/>
          <p:cNvSpPr/>
          <p:nvPr/>
        </p:nvSpPr>
        <p:spPr>
          <a:xfrm rot="16200000">
            <a:off x="6092143" y="2809456"/>
            <a:ext cx="2530695" cy="262697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47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2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7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49" grpId="0" animBg="1"/>
      <p:bldP spid="50" grpId="0" animBg="1"/>
      <p:bldP spid="68" grpId="0" animBg="1"/>
      <p:bldP spid="69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  <p:bldP spid="39" grpId="0" animBg="1"/>
      <p:bldP spid="39" grpId="1" animBg="1"/>
      <p:bldP spid="377" grpId="0" animBg="1"/>
      <p:bldP spid="37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364" y="1676400"/>
            <a:ext cx="9053312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/>
              <a:t>The Fraction Splat! Series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14.5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Multiple Instant Fraction Splats!</a:t>
            </a:r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44" y="87867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2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3"/>
              </a:rPr>
              <a:t>The Fraction Splat! Series</a:t>
            </a:r>
            <a:r>
              <a:rPr lang="en-US" b="1" dirty="0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662910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6940</TotalTime>
  <Words>138</Words>
  <Application>Microsoft Office PowerPoint</Application>
  <PresentationFormat>Экран (4:3)</PresentationFormat>
  <Paragraphs>39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88</cp:revision>
  <dcterms:created xsi:type="dcterms:W3CDTF">2017-02-07T01:35:55Z</dcterms:created>
  <dcterms:modified xsi:type="dcterms:W3CDTF">2021-08-18T13:48:58Z</dcterms:modified>
</cp:coreProperties>
</file>