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6" r:id="rId4"/>
    <p:sldId id="278" r:id="rId5"/>
    <p:sldId id="277" r:id="rId6"/>
    <p:sldId id="285" r:id="rId7"/>
    <p:sldId id="274" r:id="rId8"/>
    <p:sldId id="286" r:id="rId9"/>
    <p:sldId id="28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9" y="1676400"/>
            <a:ext cx="809086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7.1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разных цветов. Помните: под тучками разных цветов</a:t>
            </a:r>
          </a:p>
          <a:p>
            <a:pPr algn="ctr"/>
            <a:r>
              <a:rPr lang="ru-RU" sz="2000" b="1" dirty="0"/>
              <a:t>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7.1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376896" y="811943"/>
            <a:ext cx="304800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точек, мы не видим. Несколько точек скрыто под красными тучками, несколько – под желтой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90404" y="2215070"/>
            <a:ext cx="3493363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может быть общее число точек? Какие есть возможные варианты? Как они связаны между собой?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196099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85271" y="3121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7040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73229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43350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89173" y="2551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949837" y="41593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780705" y="5649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762860" y="49619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741506" y="3028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135373" y="4948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22163" y="4870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83650" y="3036738"/>
            <a:ext cx="207324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рисунке всего…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90404" y="3858845"/>
            <a:ext cx="225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530285"/>
            <a:ext cx="207324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тучек под </a:t>
            </a:r>
            <a:r>
              <a:rPr lang="ru-RU" b="1" u="sng" dirty="0">
                <a:solidFill>
                  <a:schemeClr val="tx1"/>
                </a:solidFill>
              </a:rPr>
              <a:t>желтой</a:t>
            </a:r>
            <a:r>
              <a:rPr lang="ru-RU" b="1" dirty="0">
                <a:solidFill>
                  <a:schemeClr val="tx1"/>
                </a:solidFill>
              </a:rPr>
              <a:t>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3650" y="1165781"/>
            <a:ext cx="3493363" cy="206683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Красных тучек две. Они одного цвета, поэтому под ними одинаковое количество точек. Еще одна тучка – другого цвета – желтая. Под ней другое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57084" y="901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47961" y="36423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6163442" y="286715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4" grpId="0" animBg="1"/>
      <p:bldP spid="30" grpId="0" animBg="1"/>
      <p:bldP spid="29" grpId="0" animBg="1"/>
      <p:bldP spid="29" grpId="1" animBg="1"/>
      <p:bldP spid="2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156748" y="27896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489248" y="20492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677162" y="54101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081976" y="4706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65571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870149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800487" y="3891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18804" y="2579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818804" y="36946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818804" y="49488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51416" y="32367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772668" y="34544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829669" y="138195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5" grpId="0" animBg="1"/>
      <p:bldP spid="31" grpId="0" animBg="1"/>
      <p:bldP spid="38" grpId="0" animBg="1"/>
      <p:bldP spid="46" grpId="0" animBg="1"/>
      <p:bldP spid="48" grpId="0" animBg="1"/>
      <p:bldP spid="51" grpId="0" animBg="1"/>
      <p:bldP spid="5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62718" y="43979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908542" y="27102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951704" y="25508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11838" y="35370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843871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231492" y="40397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135362" y="45957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940439" y="42475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109083" y="1780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10000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071616" y="35253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197659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063646" y="1694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700637" y="35370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44543" y="2907235"/>
            <a:ext cx="3004956" cy="31192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69939" y="376555"/>
            <a:ext cx="3004956" cy="31192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700880" y="2123875"/>
            <a:ext cx="3004956" cy="31192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2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84097" y="17123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81610" y="31075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49580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61731" y="3073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39604" y="48375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063646" y="26156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603794" y="1143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30628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04014" y="17818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92451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204014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815242" y="37332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071797" y="50889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786166" y="1082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548697" y="3203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064576" y="1082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50242" y="4363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20606" y="3047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604467" y="170202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932853" y="345455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55852" y="27824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277812" y="34621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09808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49580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974303" y="35779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791458" y="48142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968224" y="3581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75094" y="552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8424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418340" y="16427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968224" y="20755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416355" y="10611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89964" y="41328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849332" y="5791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236832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458191" y="1766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819780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04014" y="4830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377917" y="1727165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44638" y="195061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718228" y="3183037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9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4844992" y="24262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97527" y="1626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090820" y="26803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35530" y="41190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09173" y="50165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96469" y="47919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77972" y="2934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810863" y="1803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550646" y="7230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151220" y="55249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546561" y="18801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210544" y="37019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552489" y="6404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151220" y="36324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070688" y="15911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772400" y="1626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080354" y="41593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422274" y="46676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3186966" y="38173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12170" y="43771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8738" y="337740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824822" y="13562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23" grpId="0" animBg="1"/>
      <p:bldP spid="41" grpId="0" animBg="1"/>
      <p:bldP spid="42" grpId="0" animBg="1"/>
      <p:bldP spid="53" grpId="0" animBg="1"/>
      <p:bldP spid="55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6" grpId="0" animBg="1"/>
      <p:bldP spid="58" grpId="0" animBg="1"/>
      <p:bldP spid="60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4844992" y="24262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97527" y="1626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070553" y="11795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515680" y="41190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89323" y="50165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186398" y="18307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77972" y="29345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09019" y="4756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148802" y="36766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041149" y="25637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295326" y="15507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100473" y="7407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793242" y="10828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041149" y="671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070688" y="15911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772400" y="1626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312203" y="17064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3567116" y="38173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10326" y="339132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08667" y="4161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824822" y="13562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3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23" grpId="0" animBg="1"/>
      <p:bldP spid="41" grpId="0" animBg="1"/>
      <p:bldP spid="42" grpId="0" animBg="1"/>
      <p:bldP spid="53" grpId="0" animBg="1"/>
      <p:bldP spid="55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6" grpId="0" animBg="1"/>
      <p:bldP spid="60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7384663" y="39646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581369" y="29693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55480" y="3729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970580" y="22103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03731" y="2650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63646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159159" y="45747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697527" y="45547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384306" y="43852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774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022381" y="20272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904503" y="15058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720875" y="42740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878792" y="45246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8343900" y="35344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229229" y="36515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356967" y="476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942702" y="12131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437240" y="15120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029200" y="35344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05693" y="4852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874251" y="507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052223" y="3729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193621" y="16087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84102" y="4750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102904" y="54603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3094222" y="30653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75871" y="21116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68913" y="342131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358463" y="1413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6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5694</TotalTime>
  <Words>224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57</cp:revision>
  <dcterms:created xsi:type="dcterms:W3CDTF">2017-02-07T01:35:55Z</dcterms:created>
  <dcterms:modified xsi:type="dcterms:W3CDTF">2021-08-17T11:05:16Z</dcterms:modified>
</cp:coreProperties>
</file>