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72" r:id="rId3"/>
    <p:sldId id="276" r:id="rId4"/>
    <p:sldId id="277" r:id="rId5"/>
    <p:sldId id="285" r:id="rId6"/>
    <p:sldId id="273" r:id="rId7"/>
    <p:sldId id="291" r:id="rId8"/>
    <p:sldId id="290" r:id="rId9"/>
    <p:sldId id="289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26583" y="1676400"/>
            <a:ext cx="8090869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7.2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тучки двух разных цветов. Помните: под тучками разных цветов</a:t>
            </a:r>
          </a:p>
          <a:p>
            <a:pPr algn="ctr"/>
            <a:r>
              <a:rPr lang="ru-RU" sz="2000" b="1" dirty="0"/>
              <a:t>разное количество точек.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829" y="1676400"/>
            <a:ext cx="865038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7.2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2-Color Splats! </a:t>
            </a:r>
          </a:p>
          <a:p>
            <a:pPr algn="ctr"/>
            <a:r>
              <a:rPr lang="en-US" sz="2000" b="1" dirty="0"/>
              <a:t>Remember:  Splats that are </a:t>
            </a:r>
            <a:r>
              <a:rPr lang="en-US" sz="2000" b="1" i="1" u="sng" dirty="0"/>
              <a:t>different colors must be covering different numbers</a:t>
            </a:r>
            <a:r>
              <a:rPr lang="en-US" sz="2000" b="1" dirty="0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ular Callout 23"/>
          <p:cNvSpPr/>
          <p:nvPr/>
        </p:nvSpPr>
        <p:spPr>
          <a:xfrm>
            <a:off x="381000" y="323359"/>
            <a:ext cx="1963848" cy="85990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5" name="Rectangular Callout 24"/>
          <p:cNvSpPr/>
          <p:nvPr/>
        </p:nvSpPr>
        <p:spPr>
          <a:xfrm>
            <a:off x="381000" y="968890"/>
            <a:ext cx="3008550" cy="155848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точек, мы не видим. Несколько точек скрыто под красными тучками, несколько – под желтой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Rectangular Callout 27"/>
          <p:cNvSpPr/>
          <p:nvPr/>
        </p:nvSpPr>
        <p:spPr>
          <a:xfrm>
            <a:off x="380997" y="2495482"/>
            <a:ext cx="3493365" cy="136969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может быть общее число точек? Какие есть возможные варианты? Как они связаны между собой?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196099" y="23482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185271" y="31216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397040" y="42300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294520" y="20867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443350" y="15490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189173" y="25511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5802874" y="6930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4487329" y="44406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8089723" y="39713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741506" y="30287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620185" y="49489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572000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122163" y="48707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ular Callout 33"/>
          <p:cNvSpPr/>
          <p:nvPr/>
        </p:nvSpPr>
        <p:spPr>
          <a:xfrm>
            <a:off x="380995" y="3443360"/>
            <a:ext cx="2209800" cy="997284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 рисунке всего…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0998" y="4078232"/>
            <a:ext cx="2415367" cy="108851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сколько точек под одной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9" name="Rectangular Callout 28"/>
          <p:cNvSpPr/>
          <p:nvPr/>
        </p:nvSpPr>
        <p:spPr>
          <a:xfrm>
            <a:off x="380999" y="4948997"/>
            <a:ext cx="2084581" cy="952887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тучек под </a:t>
            </a:r>
            <a:r>
              <a:rPr lang="ru-RU" b="1" u="sng" dirty="0">
                <a:solidFill>
                  <a:schemeClr val="tx1"/>
                </a:solidFill>
              </a:rPr>
              <a:t>желтой</a:t>
            </a:r>
            <a:r>
              <a:rPr lang="ru-RU" b="1" dirty="0">
                <a:solidFill>
                  <a:schemeClr val="tx1"/>
                </a:solidFill>
              </a:rPr>
              <a:t>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Rectangular Callout 25"/>
          <p:cNvSpPr/>
          <p:nvPr/>
        </p:nvSpPr>
        <p:spPr>
          <a:xfrm>
            <a:off x="378556" y="1429944"/>
            <a:ext cx="3493363" cy="1874616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Красных тучек две. Они одного цвета, поэтому под ними одинаковое количество точек. Еще одна тучка – другого цвета – желтая. Под ней другое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357084" y="9018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847961" y="364238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6163442" y="286715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2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8" grpId="0" animBg="1"/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34" grpId="0" animBg="1"/>
      <p:bldP spid="30" grpId="0" animBg="1"/>
      <p:bldP spid="29" grpId="0" animBg="1"/>
      <p:bldP spid="29" grpId="1" animBg="1"/>
      <p:bldP spid="26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5156748" y="27896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144027" y="188302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460940" y="443714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544220" y="44521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365571" y="15490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870149" y="6749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546310" y="14644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3818804" y="25790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4269722" y="17313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620183" y="277116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951416" y="32367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772668" y="345446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4829669" y="1381957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76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3" grpId="0" animBg="1"/>
      <p:bldP spid="41" grpId="0" animBg="1"/>
      <p:bldP spid="45" grpId="0" animBg="1"/>
      <p:bldP spid="31" grpId="0" animBg="1"/>
      <p:bldP spid="38" grpId="0" animBg="1"/>
      <p:bldP spid="46" grpId="0" animBg="1"/>
      <p:bldP spid="48" grpId="0" animBg="1"/>
      <p:bldP spid="51" grpId="0" animBg="1"/>
      <p:bldP spid="52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84097" y="17123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706343" y="28142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875134" y="30609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649580" y="206335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661731" y="30730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708668" y="46334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586072" y="37208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805612" y="13912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930628" y="15911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615972" y="6209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063646" y="24749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592451" y="9290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4837640" y="100100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3384306" y="35292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640861" y="48848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298697" y="19861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057051" y="6749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592759" y="19682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4319306" y="41593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620606" y="30474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604467" y="170202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2501917" y="325049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6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32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8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655852" y="27824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649580" y="206335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974303" y="35779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791458" y="48142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968224" y="35814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075094" y="5527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84249" y="18453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615972" y="6209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156330" y="15126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190995" y="36291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968224" y="206335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589964" y="41328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849332" y="57912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715000" y="35275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458191" y="17668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819780" y="20995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4204014" y="48300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5377917" y="1727165"/>
            <a:ext cx="3278917" cy="34036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44638" y="195061"/>
            <a:ext cx="3278917" cy="34036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1718228" y="3183037"/>
            <a:ext cx="3278917" cy="34036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29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41" grpId="0" animBg="1"/>
      <p:bldP spid="42" grpId="0" animBg="1"/>
      <p:bldP spid="53" grpId="0" animBg="1"/>
      <p:bldP spid="32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8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236980" y="248385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360932" y="25793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572000" y="35814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201440" y="48192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463570" y="16165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612003" y="39721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6767965" y="19757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599951" y="2872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310079" y="34649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733328" y="318446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5165960" y="11890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6733328" y="41004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6259611" y="12416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575160" y="17510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1983349" y="9649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343426" y="3187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767965" y="3790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801725" y="46393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1189452" y="2147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1296193" y="168015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272060" y="16438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5869286" y="507339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7909341" y="35179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10854" y="63485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287028" y="3238857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4364793" y="135068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5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6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0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1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42" grpId="0" animBg="1"/>
      <p:bldP spid="53" grpId="0" animBg="1"/>
      <p:bldP spid="55" grpId="0" animBg="1"/>
      <p:bldP spid="32" grpId="0" animBg="1"/>
      <p:bldP spid="37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60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413464" y="40664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294520" y="20867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446418" y="16033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063646" y="33272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4052693" y="520619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159159" y="45747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611144" y="12590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384306" y="438522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572000" y="137749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251034" y="188585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235969" y="15016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954772" y="37149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205693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8114770" y="18575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1404667" y="10328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7518223" y="26509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8021600" y="38237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356967" y="4768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433348" y="3406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5084946" y="34339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205693" y="485212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1102904" y="3663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1560577" y="38768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422274" y="14673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6206540" y="260856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1150490" y="477552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 rot="16200000">
            <a:off x="3094222" y="306533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04524" y="6981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68913" y="3421317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4358463" y="14139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6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4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9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3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8" grpId="0" animBg="1"/>
      <p:bldP spid="60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63" grpId="0" animBg="1"/>
      <p:bldP spid="63" grpId="1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093219" y="28053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441224" y="28335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411961" y="485212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411961" y="278735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063646" y="33272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709794" y="49387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572000" y="25793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624802" y="49996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963971" y="17215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392682" y="148305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498970" y="41125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825124" y="41310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3555292" y="19914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951952" y="45133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3855750" y="8746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133156" y="28053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584865" y="36245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606672" y="9280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195234" y="146125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5611144" y="38768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577319" y="51063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1443507" y="9280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1102904" y="35444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470408" y="14958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272689" y="49681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1296193" y="58447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 rot="16200000">
            <a:off x="4364792" y="3414985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10854" y="63485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75243" y="3414986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4364793" y="135068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74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4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9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3" grpId="0" animBg="1"/>
      <p:bldP spid="39" grpId="0" animBg="1"/>
      <p:bldP spid="42" grpId="0" animBg="1"/>
      <p:bldP spid="53" grpId="0" animBg="1"/>
      <p:bldP spid="55" grpId="0" animBg="1"/>
      <p:bldP spid="32" grpId="0" animBg="1"/>
      <p:bldP spid="37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8" grpId="0" animBg="1"/>
      <p:bldP spid="60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63" grpId="0" animBg="1"/>
      <p:bldP spid="63" grpId="1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566660" y="20494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7775727" y="35814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063646" y="36882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860849" y="47139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188546" y="27716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878979" y="497214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5079334" y="6749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392682" y="78226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979945" y="502707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216476" y="19538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228336" y="19472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3465350" y="291125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958831" y="13767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176173" y="27716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790906" y="37557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6473987" y="6749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419194" y="220143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826681" y="37566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749954" y="52538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1135728" y="6738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3555292" y="103644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272689" y="19538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6759417" y="51063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7840895" y="45979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 rot="16200000">
            <a:off x="5812594" y="3187193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702007" y="3446708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065247" y="478593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140926" y="395339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84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39" grpId="0" animBg="1"/>
      <p:bldP spid="53" grpId="0" animBg="1"/>
      <p:bldP spid="55" grpId="0" animBg="1"/>
      <p:bldP spid="32" grpId="0" animBg="1"/>
      <p:bldP spid="37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8" grpId="0" animBg="1"/>
      <p:bldP spid="60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63" grpId="0" animBg="1"/>
      <p:bldP spid="63" grpId="1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5662</TotalTime>
  <Words>224</Words>
  <Application>Microsoft Office PowerPoint</Application>
  <PresentationFormat>Экран (4:3)</PresentationFormat>
  <Paragraphs>56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59</cp:revision>
  <dcterms:created xsi:type="dcterms:W3CDTF">2017-02-07T01:35:55Z</dcterms:created>
  <dcterms:modified xsi:type="dcterms:W3CDTF">2021-08-17T11:03:39Z</dcterms:modified>
</cp:coreProperties>
</file>