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7" r:id="rId4"/>
    <p:sldId id="291" r:id="rId5"/>
    <p:sldId id="285" r:id="rId6"/>
    <p:sldId id="273" r:id="rId7"/>
    <p:sldId id="286" r:id="rId8"/>
    <p:sldId id="290" r:id="rId9"/>
    <p:sldId id="28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3" y="1676400"/>
            <a:ext cx="809086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7.3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разных цветов. Помните: под тучками разных цветов</a:t>
            </a:r>
          </a:p>
          <a:p>
            <a:pPr algn="ctr"/>
            <a:r>
              <a:rPr lang="ru-RU" sz="2000" b="1" dirty="0"/>
              <a:t>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7.3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точек, мы не видим. Несколько точек скрыто под красными тучками, несколько – под желтой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2674123"/>
            <a:ext cx="3493365" cy="136969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может быть общее число точек? Какие есть возможные варианты? Как они связаны между собой?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196099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85271" y="3121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7040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43350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340062" y="39469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189173" y="499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487329" y="44406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089723" y="39713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548697" y="12013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20185" y="4948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22163" y="4870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93668" y="3600552"/>
            <a:ext cx="2415367" cy="840092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рисунке всего…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0998" y="4174476"/>
            <a:ext cx="2470163" cy="1104722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948997"/>
            <a:ext cx="2209800" cy="95288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тучек под </a:t>
            </a:r>
            <a:r>
              <a:rPr lang="ru-RU" b="1" u="sng" dirty="0">
                <a:solidFill>
                  <a:schemeClr val="tx1"/>
                </a:solidFill>
              </a:rPr>
              <a:t>желтой</a:t>
            </a:r>
            <a:r>
              <a:rPr lang="ru-RU" b="1" dirty="0">
                <a:solidFill>
                  <a:schemeClr val="tx1"/>
                </a:solidFill>
              </a:rPr>
              <a:t>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0999" y="1514562"/>
            <a:ext cx="3493363" cy="169193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Красных тучек две. Они одного цвета, поэтому под ними одинаковое количество точек. Еще одна тучка – другого цвета – желтая. Под ней другое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057051" y="25950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995449" y="30781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57084" y="901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47961" y="36423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6163442" y="286715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4" grpId="0" animBg="1"/>
      <p:bldP spid="30" grpId="0" animBg="1"/>
      <p:bldP spid="29" grpId="0" animBg="1"/>
      <p:bldP spid="29" grpId="1" animBg="1"/>
      <p:bldP spid="26" grpId="0" animBg="1"/>
      <p:bldP spid="31" grpId="0" animBg="1"/>
      <p:bldP spid="3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9" name="Oval 38"/>
          <p:cNvSpPr/>
          <p:nvPr/>
        </p:nvSpPr>
        <p:spPr>
          <a:xfrm>
            <a:off x="5875134" y="30609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2000" y="15465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61731" y="3073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708668" y="4633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86072" y="3720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555292" y="12029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30628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063646" y="24749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592451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28615" y="18995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384306" y="3529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106640" y="43792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836969" y="10158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853410" y="7299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592759" y="1968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20606" y="3047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604467" y="170202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501917" y="325049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6471413" y="27291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552874" y="31947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586072" y="17846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944391" y="33670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029870" y="45601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634140" y="40199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64462" y="10010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30628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64007" y="20666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687358" y="13469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009586" y="7468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130129" y="3529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118639" y="4633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552874" y="1986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407554" y="27642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915908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11125" y="103350"/>
            <a:ext cx="3239283" cy="33625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474785" y="1513463"/>
            <a:ext cx="3239283" cy="33625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677595" y="2921659"/>
            <a:ext cx="3239283" cy="33625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55852" y="27824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509021" y="27824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974303" y="35779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791458" y="48142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823895" y="10741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75094" y="552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8424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615972" y="620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995180" y="92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257714" y="40862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968224" y="2063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89964" y="41328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849332" y="5791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458191" y="1766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819780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04014" y="4830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377917" y="1727165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44638" y="195061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718228" y="3183037"/>
            <a:ext cx="3278917" cy="340366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9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41" grpId="0" animBg="1"/>
      <p:bldP spid="42" grpId="0" animBg="1"/>
      <p:bldP spid="53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438701" y="28914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28918" y="41286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820478" y="18212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75610" y="49745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160340" y="3069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93371" y="7497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8000188" y="3428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075058" y="2872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267256" y="3936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844796" y="3217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933745" y="26554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296752" y="16364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145425" y="19848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055902" y="2112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379224" y="12467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336442" y="15670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009467" y="1577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462599" y="48192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336691" y="2872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184524" y="19866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72060" y="1871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709794" y="795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7653779" y="26992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19320" y="55018"/>
            <a:ext cx="3489900" cy="362267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304048" y="3163212"/>
            <a:ext cx="3489899" cy="362267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141044" y="1324931"/>
            <a:ext cx="3489900" cy="362267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613809" y="26255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825705" y="36649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7859004" y="40855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921218" y="49125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802402" y="3766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666749" y="53284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762525" y="35317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205693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08348" y="41510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518223" y="2650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660333" y="41936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356967" y="476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111627" y="12475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518223" y="15490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764824" y="47434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102904" y="3663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575743" y="34580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22274" y="1467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122163" y="3512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981405" y="46115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3856281" y="340306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04524" y="6981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358463" y="1413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728044" y="331260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7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23" grpId="0" animBg="1"/>
      <p:bldP spid="39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31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33" grpId="0" animBg="1"/>
      <p:bldP spid="3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767318" y="33493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937333" y="45211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875892" y="3116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654566" y="36437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715214" y="43305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773335" y="1858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95467" y="49514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157784" y="16554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646859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582773" y="51091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286111" y="44019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323142" y="17372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834650" y="43706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834650" y="33708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969338" y="48408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325957" y="3624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041349" y="4775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209969" y="647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884926" y="37986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411381" y="56942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550370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898499" y="37916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97775" y="16554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831033" y="54173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149085" y="46873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669069" y="2741933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61593" y="63485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11870" y="3371077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027262" y="135068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4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39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63" grpId="0" animBg="1"/>
      <p:bldP spid="63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566660" y="20494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8089723" y="35259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063646" y="36882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860849" y="4713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065943" y="46618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78979" y="497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603531" y="19538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92682" y="7822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979945" y="50270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343900" y="2462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356922" y="16709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196509" y="16684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518223" y="2716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176173" y="27716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790906" y="37557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946156" y="15506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080858" y="46315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895488" y="3429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749954" y="58152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135728" y="6738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8112523" y="14673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272689" y="19538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913877" y="55610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8275777" y="48856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702007" y="3446708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65247" y="478593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140926" y="395339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812594" y="3187193"/>
            <a:ext cx="3044883" cy="31607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4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39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  <p:bldP spid="63" grpId="0" animBg="1"/>
      <p:bldP spid="6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5670</TotalTime>
  <Words>224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64</cp:revision>
  <dcterms:created xsi:type="dcterms:W3CDTF">2017-02-07T01:35:55Z</dcterms:created>
  <dcterms:modified xsi:type="dcterms:W3CDTF">2021-08-17T11:05:14Z</dcterms:modified>
</cp:coreProperties>
</file>