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72" r:id="rId3"/>
    <p:sldId id="276" r:id="rId4"/>
    <p:sldId id="278" r:id="rId5"/>
    <p:sldId id="277" r:id="rId6"/>
    <p:sldId id="274" r:id="rId7"/>
    <p:sldId id="273" r:id="rId8"/>
    <p:sldId id="275" r:id="rId9"/>
    <p:sldId id="285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26583" y="1676400"/>
            <a:ext cx="8090869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/>
              <a:t>Тучка</a:t>
            </a:r>
            <a:r>
              <a:rPr lang="en-US" sz="13800" b="1" dirty="0"/>
              <a:t>!</a:t>
            </a:r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7.4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тучки двух разных цветов. Помните: под тучками разных цветов</a:t>
            </a:r>
          </a:p>
          <a:p>
            <a:pPr algn="ctr"/>
            <a:r>
              <a:rPr lang="ru-RU" sz="2000" b="1" dirty="0"/>
              <a:t>разное количество точек.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6829" y="1676400"/>
            <a:ext cx="8650381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7.4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2-Color Splats! </a:t>
            </a:r>
          </a:p>
          <a:p>
            <a:pPr algn="ctr"/>
            <a:r>
              <a:rPr lang="en-US" sz="2000" b="1" dirty="0"/>
              <a:t>Remember:  Splats that are </a:t>
            </a:r>
            <a:r>
              <a:rPr lang="en-US" sz="2000" b="1" i="1" u="sng" dirty="0"/>
              <a:t>different colors must be covering different numbers</a:t>
            </a:r>
            <a:r>
              <a:rPr lang="en-US" sz="2000" b="1" dirty="0"/>
              <a:t>.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ular Callout 23"/>
          <p:cNvSpPr/>
          <p:nvPr/>
        </p:nvSpPr>
        <p:spPr>
          <a:xfrm>
            <a:off x="381000" y="323359"/>
            <a:ext cx="1963848" cy="859909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25" name="Rectangular Callout 24"/>
          <p:cNvSpPr/>
          <p:nvPr/>
        </p:nvSpPr>
        <p:spPr>
          <a:xfrm>
            <a:off x="381000" y="968890"/>
            <a:ext cx="3008550" cy="1558485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всего точек, мы не видим. Несколько точек скрыто под красными тучками, несколько – под желтой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8" name="Rectangular Callout 27"/>
          <p:cNvSpPr/>
          <p:nvPr/>
        </p:nvSpPr>
        <p:spPr>
          <a:xfrm>
            <a:off x="380998" y="2534053"/>
            <a:ext cx="3493365" cy="1369699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Какое может быть общее число точек? Какие есть возможные варианты? Как они связаны между собой?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4196099" y="23482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185271" y="31216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397040" y="42300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294520" y="208670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773229" y="33272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6443350" y="15490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189173" y="255119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5664992" y="11153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4381206" y="436243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7456483" y="393581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741506" y="30287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7376340" y="22731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572000" y="13370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122163" y="487078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ular Callout 33"/>
          <p:cNvSpPr/>
          <p:nvPr/>
        </p:nvSpPr>
        <p:spPr>
          <a:xfrm>
            <a:off x="381000" y="3411630"/>
            <a:ext cx="2159812" cy="895444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На рисунке всего…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0" name="Rectangular Callout 29"/>
          <p:cNvSpPr/>
          <p:nvPr/>
        </p:nvSpPr>
        <p:spPr>
          <a:xfrm>
            <a:off x="380998" y="3986982"/>
            <a:ext cx="2338758" cy="1017067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посмотрим, сколько точек под одной тучкой.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9" name="Rectangular Callout 28"/>
          <p:cNvSpPr/>
          <p:nvPr/>
        </p:nvSpPr>
        <p:spPr>
          <a:xfrm>
            <a:off x="381000" y="4530285"/>
            <a:ext cx="2159812" cy="1100567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тучек под </a:t>
            </a:r>
            <a:r>
              <a:rPr lang="ru-RU" b="1" u="sng" dirty="0">
                <a:solidFill>
                  <a:schemeClr val="tx1"/>
                </a:solidFill>
              </a:rPr>
              <a:t>желтой</a:t>
            </a:r>
            <a:r>
              <a:rPr lang="ru-RU" b="1" dirty="0">
                <a:solidFill>
                  <a:schemeClr val="tx1"/>
                </a:solidFill>
              </a:rPr>
              <a:t>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6" name="Rectangular Callout 25"/>
          <p:cNvSpPr/>
          <p:nvPr/>
        </p:nvSpPr>
        <p:spPr>
          <a:xfrm>
            <a:off x="380999" y="1387185"/>
            <a:ext cx="3646020" cy="1691929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Красных тучек две. Они одного цвета, поэтому под ними одинаковое количество точек. Еще одна тучка – другого цвета – желтая. Под ней другое количество точек.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3" name="Freeform 42"/>
          <p:cNvSpPr/>
          <p:nvPr/>
        </p:nvSpPr>
        <p:spPr>
          <a:xfrm rot="16200000">
            <a:off x="4357084" y="90185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2847961" y="3642385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6163442" y="2867152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327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1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2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6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7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8" grpId="0" animBg="1"/>
      <p:bldP spid="22" grpId="0" animBg="1"/>
      <p:bldP spid="22" grpId="1" animBg="1"/>
      <p:bldP spid="35" grpId="0" animBg="1"/>
      <p:bldP spid="3" grpId="0" animBg="1"/>
      <p:bldP spid="19" grpId="0" animBg="1"/>
      <p:bldP spid="20" grpId="0" animBg="1"/>
      <p:bldP spid="23" grpId="0" animBg="1"/>
      <p:bldP spid="39" grpId="0" animBg="1"/>
      <p:bldP spid="41" grpId="0" animBg="1"/>
      <p:bldP spid="42" grpId="0" animBg="1"/>
      <p:bldP spid="53" grpId="0" animBg="1"/>
      <p:bldP spid="54" grpId="0" animBg="1"/>
      <p:bldP spid="55" grpId="0" animBg="1"/>
      <p:bldP spid="32" grpId="0" animBg="1"/>
      <p:bldP spid="37" grpId="0" animBg="1"/>
      <p:bldP spid="45" grpId="0" animBg="1"/>
      <p:bldP spid="57" grpId="0" animBg="1"/>
      <p:bldP spid="34" grpId="0" animBg="1"/>
      <p:bldP spid="30" grpId="0" animBg="1"/>
      <p:bldP spid="29" grpId="0" animBg="1"/>
      <p:bldP spid="29" grpId="1" animBg="1"/>
      <p:bldP spid="26" grpId="0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658104" y="479878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2622254" y="469554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832242" y="6346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354043" y="495656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2313599" y="15904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2354775" y="38077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6213056" y="277949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3354043" y="397507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2354775" y="567688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4572000" y="8888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874783" y="399394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1424715" y="3542073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5111180" y="1828605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766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23" grpId="0" animBg="1"/>
      <p:bldP spid="41" grpId="0" animBg="1"/>
      <p:bldP spid="45" grpId="0" animBg="1"/>
      <p:bldP spid="31" grpId="0" animBg="1"/>
      <p:bldP spid="38" grpId="0" animBg="1"/>
      <p:bldP spid="46" grpId="0" animBg="1"/>
      <p:bldP spid="48" grpId="0" animBg="1"/>
      <p:bldP spid="51" grpId="0" animBg="1"/>
      <p:bldP spid="52" grpId="0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4826177" y="52249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857211" y="42672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6414917" y="330315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136730" y="26204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3171072" y="51054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458191" y="185221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1236577" y="15911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7772400" y="48772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410031" y="260251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2154364" y="22477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6414917" y="436887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1180004" y="305954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264858" y="105118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7518223" y="382862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7518223" y="255119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4162982" y="57767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216884" y="134685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2961664" y="381730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926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4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5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23" grpId="0" animBg="1"/>
      <p:bldP spid="41" grpId="0" animBg="1"/>
      <p:bldP spid="42" grpId="0" animBg="1"/>
      <p:bldP spid="32" grpId="0" animBg="1"/>
      <p:bldP spid="45" grpId="0" animBg="1"/>
      <p:bldP spid="31" grpId="0" animBg="1"/>
      <p:bldP spid="38" grpId="0" animBg="1"/>
      <p:bldP spid="40" grpId="0" animBg="1"/>
      <p:bldP spid="46" grpId="0" animBg="1"/>
      <p:bldP spid="48" grpId="0" animBg="1"/>
      <p:bldP spid="49" grpId="0" animBg="1"/>
      <p:bldP spid="51" grpId="0" animBg="1"/>
      <p:bldP spid="52" grpId="0" animBg="1"/>
      <p:bldP spid="56" grpId="0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288685" y="20824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697527" y="28188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477000" y="385483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6397080" y="195721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7661731" y="332722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3949837" y="415931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605743" y="316831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135373" y="49489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288685" y="85611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1099870" y="7657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422274" y="195721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4146327" y="23201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1192171" y="261471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1608224" y="156616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3643727" y="127409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3255764" y="291413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041033" y="146281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4712368" y="67491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7661731" y="19711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4204014" y="492951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259690" y="563523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2408064" y="3737202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5580200" y="179377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364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4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5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23" grpId="0" animBg="1"/>
      <p:bldP spid="39" grpId="0" animBg="1"/>
      <p:bldP spid="41" grpId="0" animBg="1"/>
      <p:bldP spid="42" grpId="0" animBg="1"/>
      <p:bldP spid="53" grpId="0" animBg="1"/>
      <p:bldP spid="32" grpId="0" animBg="1"/>
      <p:bldP spid="37" grpId="0" animBg="1"/>
      <p:bldP spid="45" grpId="0" animBg="1"/>
      <p:bldP spid="31" grpId="0" animBg="1"/>
      <p:bldP spid="38" grpId="0" animBg="1"/>
      <p:bldP spid="40" grpId="0" animBg="1"/>
      <p:bldP spid="46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6" grpId="0" animBg="1"/>
      <p:bldP spid="58" grpId="0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983365" y="417249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518223" y="23620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7518223" y="344619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513658" y="397592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773229" y="33272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063646" y="212948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515637" y="224011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4296638" y="49530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135374" y="550870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942261" y="42300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019981" y="353709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450615" y="476950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1508520" y="49352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2756899" y="183252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1325022" y="113566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1549046" y="24384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676451" y="171226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2765804" y="50838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2433907" y="12135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1829920" y="187530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4593771" y="102424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5342173" y="208670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5955774" y="100782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4287273" y="353709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2257450" y="473909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625850" y="304622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580200" y="2005807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2164608" y="339460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83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5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19" grpId="0" animBg="1"/>
      <p:bldP spid="20" grpId="0" animBg="1"/>
      <p:bldP spid="23" grpId="0" animBg="1"/>
      <p:bldP spid="39" grpId="0" animBg="1"/>
      <p:bldP spid="41" grpId="0" animBg="1"/>
      <p:bldP spid="42" grpId="0" animBg="1"/>
      <p:bldP spid="53" grpId="0" animBg="1"/>
      <p:bldP spid="55" grpId="0" animBg="1"/>
      <p:bldP spid="32" grpId="0" animBg="1"/>
      <p:bldP spid="37" grpId="0" animBg="1"/>
      <p:bldP spid="45" grpId="0" animBg="1"/>
      <p:bldP spid="31" grpId="0" animBg="1"/>
      <p:bldP spid="38" grpId="0" animBg="1"/>
      <p:bldP spid="40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6" grpId="0" animBg="1"/>
      <p:bldP spid="58" grpId="0" animBg="1"/>
      <p:bldP spid="60" grpId="0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4260448" y="23482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384009" y="16960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3932719" y="389584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6050926" y="42940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487329" y="13370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159536" y="385612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2084097" y="46323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2175905" y="166160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1293736" y="129486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3452856" y="15490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1015610" y="23482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4204014" y="4207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4260448" y="48870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2437976" y="47118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434348" y="4207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4995683" y="367449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6905359" y="30579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8068697" y="311132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2437976" y="37043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6952281" y="50565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8068697" y="440419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936903" y="43567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1505211" y="353709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174372" y="165433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892669" y="450800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 rot="16200000">
            <a:off x="6005076" y="291181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82928" y="253955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41127" y="3231324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3348399" y="195162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752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1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2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6" dur="indefinit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7" dur="indefinite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23" grpId="0" animBg="1"/>
      <p:bldP spid="53" grpId="0" animBg="1"/>
      <p:bldP spid="55" grpId="0" animBg="1"/>
      <p:bldP spid="45" grpId="0" animBg="1"/>
      <p:bldP spid="57" grpId="0" animBg="1"/>
      <p:bldP spid="31" grpId="0" animBg="1"/>
      <p:bldP spid="38" grpId="0" animBg="1"/>
      <p:bldP spid="40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7" grpId="0" animBg="1"/>
      <p:bldP spid="68" grpId="0" animBg="1"/>
      <p:bldP spid="69" grpId="0" animBg="1"/>
      <p:bldP spid="70" grpId="0" animBg="1"/>
      <p:bldP spid="64" grpId="0" animBg="1"/>
      <p:bldP spid="64" grpId="1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30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732570" y="393735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835546" y="321109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85868" y="433281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826177" y="228048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578246" y="31748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985186" y="17014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7327192" y="382446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1364266" y="331610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469674" y="448969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1583911" y="407864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717465" y="35702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1364266" y="515229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986747" y="157046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772400" y="457977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1077543" y="26259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2245269" y="26259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1720875" y="77094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2338274" y="157046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391468" y="12939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4741506" y="4207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1077543" y="22098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1255071" y="15911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985186" y="4207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4741506" y="111029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5731009" y="113027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4514724" y="457762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6651217" y="512021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569189" y="44882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2469674" y="34290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6600692" y="429351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53195" y="7734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43062" y="3140043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3887517" y="21099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 rot="16200000">
            <a:off x="5738132" y="300795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253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1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2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7" dur="indefinite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19" grpId="0" animBg="1"/>
      <p:bldP spid="20" grpId="0" animBg="1"/>
      <p:bldP spid="23" grpId="0" animBg="1"/>
      <p:bldP spid="39" grpId="0" animBg="1"/>
      <p:bldP spid="41" grpId="0" animBg="1"/>
      <p:bldP spid="42" grpId="0" animBg="1"/>
      <p:bldP spid="53" grpId="0" animBg="1"/>
      <p:bldP spid="54" grpId="0" animBg="1"/>
      <p:bldP spid="55" grpId="0" animBg="1"/>
      <p:bldP spid="32" grpId="0" animBg="1"/>
      <p:bldP spid="37" grpId="0" animBg="1"/>
      <p:bldP spid="45" grpId="0" animBg="1"/>
      <p:bldP spid="57" grpId="0" animBg="1"/>
      <p:bldP spid="31" grpId="0" animBg="1"/>
      <p:bldP spid="38" grpId="0" animBg="1"/>
      <p:bldP spid="40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6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  <p:bldP spid="63" grpId="0" animBg="1"/>
      <p:bldP spid="6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19" name="Oval 18"/>
          <p:cNvSpPr/>
          <p:nvPr/>
        </p:nvSpPr>
        <p:spPr>
          <a:xfrm>
            <a:off x="7835546" y="321109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85868" y="433281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826177" y="228048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578246" y="31748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985186" y="17014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840008" y="404248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2899010" y="343755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4004418" y="461114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7086600" y="184307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2899010" y="527374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986747" y="157046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772400" y="457977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1077543" y="26259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2245269" y="26259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1361795" y="12249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2338274" y="157046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391468" y="12939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4741506" y="4207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1077543" y="22098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3120641" y="463683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985186" y="42073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3535480" y="405880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5178185" y="127529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8065907" y="202630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6651217" y="512021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2103933" y="46096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4004418" y="355044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2665538" y="410278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53195" y="7734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1977806" y="326149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rot="16200000">
            <a:off x="3887517" y="21099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 rot="16200000">
            <a:off x="5738132" y="300795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644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7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8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2" dur="indefinit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3" dur="indefinite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19" grpId="0" animBg="1"/>
      <p:bldP spid="20" grpId="0" animBg="1"/>
      <p:bldP spid="23" grpId="0" animBg="1"/>
      <p:bldP spid="39" grpId="0" animBg="1"/>
      <p:bldP spid="41" grpId="0" animBg="1"/>
      <p:bldP spid="42" grpId="0" animBg="1"/>
      <p:bldP spid="53" grpId="0" animBg="1"/>
      <p:bldP spid="54" grpId="0" animBg="1"/>
      <p:bldP spid="32" grpId="0" animBg="1"/>
      <p:bldP spid="37" grpId="0" animBg="1"/>
      <p:bldP spid="45" grpId="0" animBg="1"/>
      <p:bldP spid="57" grpId="0" animBg="1"/>
      <p:bldP spid="31" grpId="0" animBg="1"/>
      <p:bldP spid="38" grpId="0" animBg="1"/>
      <p:bldP spid="40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6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43" grpId="0" animBg="1"/>
      <p:bldP spid="43" grpId="1" animBg="1"/>
      <p:bldP spid="44" grpId="0" animBg="1"/>
      <p:bldP spid="44" grpId="1" animBg="1"/>
      <p:bldP spid="33" grpId="0" animBg="1"/>
      <p:bldP spid="33" grpId="1" animBg="1"/>
      <p:bldP spid="63" grpId="0" animBg="1"/>
      <p:bldP spid="63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5633</TotalTime>
  <Words>224</Words>
  <Application>Microsoft Office PowerPoint</Application>
  <PresentationFormat>Экран (4:3)</PresentationFormat>
  <Paragraphs>56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57</cp:revision>
  <dcterms:created xsi:type="dcterms:W3CDTF">2017-02-07T01:35:55Z</dcterms:created>
  <dcterms:modified xsi:type="dcterms:W3CDTF">2021-08-17T11:01:51Z</dcterms:modified>
</cp:coreProperties>
</file>