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72" r:id="rId3"/>
    <p:sldId id="278" r:id="rId4"/>
    <p:sldId id="286" r:id="rId5"/>
    <p:sldId id="277" r:id="rId6"/>
    <p:sldId id="287" r:id="rId7"/>
    <p:sldId id="274" r:id="rId8"/>
    <p:sldId id="275" r:id="rId9"/>
    <p:sldId id="285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26583" y="1676400"/>
            <a:ext cx="8090869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Тучки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7.5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тучки двух разных цветов. Помните: под тучками разных цветов</a:t>
            </a:r>
          </a:p>
          <a:p>
            <a:pPr algn="ctr"/>
            <a:r>
              <a:rPr lang="ru-RU" sz="2000" b="1" dirty="0"/>
              <a:t>разное количество точек.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829" y="1676400"/>
            <a:ext cx="865038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7.5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2-Color Splats! </a:t>
            </a:r>
          </a:p>
          <a:p>
            <a:pPr algn="ctr"/>
            <a:r>
              <a:rPr lang="en-US" sz="2000" b="1" dirty="0"/>
              <a:t>Remember:  Splats that are </a:t>
            </a:r>
            <a:r>
              <a:rPr lang="en-US" sz="2000" b="1" i="1" u="sng" dirty="0"/>
              <a:t>different colors must be covering different numbers</a:t>
            </a:r>
            <a:r>
              <a:rPr lang="en-US" sz="2000" b="1" dirty="0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ular Callout 23"/>
          <p:cNvSpPr/>
          <p:nvPr/>
        </p:nvSpPr>
        <p:spPr>
          <a:xfrm>
            <a:off x="381000" y="323359"/>
            <a:ext cx="1963848" cy="85990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5" name="Rectangular Callout 24"/>
          <p:cNvSpPr/>
          <p:nvPr/>
        </p:nvSpPr>
        <p:spPr>
          <a:xfrm>
            <a:off x="387433" y="648514"/>
            <a:ext cx="3008550" cy="155848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точек, мы не видим. Несколько точек скрыто под красными тучками, несколько – под желтой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Rectangular Callout 27"/>
          <p:cNvSpPr/>
          <p:nvPr/>
        </p:nvSpPr>
        <p:spPr>
          <a:xfrm>
            <a:off x="380998" y="2167349"/>
            <a:ext cx="3493365" cy="155848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может быть общее число точек? Какие есть возможные варианты? Как они связаны между собой?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783489" y="39713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185271" y="31216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397040" y="42300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294520" y="20867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848568" y="50318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443350" y="15490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786166" y="392974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5713137" y="82865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048000" y="48870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7456483" y="39358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756796" y="56477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111848" y="28391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572000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122163" y="48707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ular Callout 33"/>
          <p:cNvSpPr/>
          <p:nvPr/>
        </p:nvSpPr>
        <p:spPr>
          <a:xfrm>
            <a:off x="381000" y="3269643"/>
            <a:ext cx="2168972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 рисунке всего…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73971" y="3875052"/>
            <a:ext cx="238341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сколько точек под одной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9" name="Rectangular Callout 28"/>
          <p:cNvSpPr/>
          <p:nvPr/>
        </p:nvSpPr>
        <p:spPr>
          <a:xfrm>
            <a:off x="380999" y="4530285"/>
            <a:ext cx="2079171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тучек под </a:t>
            </a:r>
            <a:r>
              <a:rPr lang="ru-RU" b="1" u="sng" dirty="0">
                <a:solidFill>
                  <a:schemeClr val="tx1"/>
                </a:solidFill>
              </a:rPr>
              <a:t>желтой</a:t>
            </a:r>
            <a:r>
              <a:rPr lang="ru-RU" b="1" dirty="0">
                <a:solidFill>
                  <a:schemeClr val="tx1"/>
                </a:solidFill>
              </a:rPr>
              <a:t>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Rectangular Callout 25"/>
          <p:cNvSpPr/>
          <p:nvPr/>
        </p:nvSpPr>
        <p:spPr>
          <a:xfrm>
            <a:off x="381000" y="1183268"/>
            <a:ext cx="3493363" cy="206683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Красных тучек две. Они одного цвета, поэтому под ними одинаковое количество точек. Еще одна тучка – другого цвета – желтая. Под ней другое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357084" y="9018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847961" y="364238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6163442" y="286715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2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8" grpId="0" animBg="1"/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34" grpId="0" animBg="1"/>
      <p:bldP spid="30" grpId="0" animBg="1"/>
      <p:bldP spid="29" grpId="0" animBg="1"/>
      <p:bldP spid="29" grpId="1" animBg="1"/>
      <p:bldP spid="26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23" name="Oval 22"/>
          <p:cNvSpPr/>
          <p:nvPr/>
        </p:nvSpPr>
        <p:spPr>
          <a:xfrm>
            <a:off x="3857211" y="42672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553200" y="46104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171072" y="51054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458190" y="18937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168099" y="28745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7515760" y="28509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157308" y="25629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572938" y="18077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264857" y="109275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8014418" y="39141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926681" y="37588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162981" y="61924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16884" y="13468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2961664" y="381730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92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23" grpId="0" animBg="1"/>
      <p:bldP spid="41" grpId="0" animBg="1"/>
      <p:bldP spid="32" grpId="0" animBg="1"/>
      <p:bldP spid="45" grpId="0" animBg="1"/>
      <p:bldP spid="31" grpId="0" animBg="1"/>
      <p:bldP spid="38" grpId="0" animBg="1"/>
      <p:bldP spid="40" grpId="0" animBg="1"/>
      <p:bldP spid="49" grpId="0" animBg="1"/>
      <p:bldP spid="51" grpId="0" animBg="1"/>
      <p:bldP spid="52" grpId="0" animBg="1"/>
      <p:bldP spid="56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982400" y="47165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654619" y="40130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133600" y="42389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586174" y="23386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968480" y="48512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286000" y="27519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093046" y="15911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10031" y="26025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133600" y="16726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1879423" y="53969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180004" y="305954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4714302" y="7693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980585" y="51843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3488939" y="40490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3612426" y="29584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16884" y="13468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4759072" y="356312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51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3" grpId="0" animBg="1"/>
      <p:bldP spid="41" grpId="0" animBg="1"/>
      <p:bldP spid="42" grpId="0" animBg="1"/>
      <p:bldP spid="32" grpId="0" animBg="1"/>
      <p:bldP spid="45" grpId="0" animBg="1"/>
      <p:bldP spid="31" grpId="0" animBg="1"/>
      <p:bldP spid="40" grpId="0" animBg="1"/>
      <p:bldP spid="46" grpId="0" animBg="1"/>
      <p:bldP spid="48" grpId="0" animBg="1"/>
      <p:bldP spid="49" grpId="0" animBg="1"/>
      <p:bldP spid="51" grpId="0" animBg="1"/>
      <p:bldP spid="52" grpId="0" animBg="1"/>
      <p:bldP spid="56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288685" y="20824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477000" y="38548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397080" y="19572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661731" y="33272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949837" y="41593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605743" y="31683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135373" y="49489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288685" y="8561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099870" y="7657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422274" y="19572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1192171" y="26147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3889890" y="184536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126856" y="294429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4663411" y="269306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254055" y="15740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661731" y="19711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59690" y="56352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408064" y="373720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5580200" y="179377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6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39" grpId="0" animBg="1"/>
      <p:bldP spid="41" grpId="0" animBg="1"/>
      <p:bldP spid="42" grpId="0" animBg="1"/>
      <p:bldP spid="53" grpId="0" animBg="1"/>
      <p:bldP spid="32" grpId="0" animBg="1"/>
      <p:bldP spid="37" grpId="0" animBg="1"/>
      <p:bldP spid="45" grpId="0" animBg="1"/>
      <p:bldP spid="31" grpId="0" animBg="1"/>
      <p:bldP spid="38" grpId="0" animBg="1"/>
      <p:bldP spid="46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288685" y="20824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507715" y="471860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309635" y="54589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229715" y="356137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494366" y="49313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6823793" y="22077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563812" y="44230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061262" y="333107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288685" y="8561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099870" y="7657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422274" y="19572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922358" y="18282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1192171" y="26147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1608224" y="15661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3643727" y="12740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7051466" y="31740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712368" y="6749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4494366" y="35753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7982034" y="235362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59690" y="56352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931907" y="202062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2412835" y="339792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34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32" grpId="0" animBg="1"/>
      <p:bldP spid="37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8" grpId="0" animBg="1"/>
      <p:bldP spid="49" grpId="0" animBg="1"/>
      <p:bldP spid="50" grpId="0" animBg="1"/>
      <p:bldP spid="52" grpId="0" animBg="1"/>
      <p:bldP spid="56" grpId="0" animBg="1"/>
      <p:bldP spid="58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983365" y="41724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518223" y="23620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518223" y="34461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513658" y="39759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773229" y="33272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133490" y="157834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515637" y="224011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296638" y="49530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135374" y="55087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942261" y="42300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019981" y="35370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450615" y="476950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508520" y="49352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756899" y="18325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325022" y="11356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1549046" y="24384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676451" y="171226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765804" y="5083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433907" y="12135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1829920" y="18753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089756" y="21842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682076" y="30287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4287273" y="35370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257450" y="47390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625850" y="30462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580200" y="2005807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2164608" y="339460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3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55" grpId="0" animBg="1"/>
      <p:bldP spid="32" grpId="0" animBg="1"/>
      <p:bldP spid="37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8" grpId="0" animBg="1"/>
      <p:bldP spid="60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732713" y="56265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835546" y="32110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85868" y="43328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26177" y="22804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578246" y="3174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985186" y="17014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915071" y="39372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364266" y="33161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469674" y="44896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732570" y="40393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463288" y="46260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364266" y="51522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986747" y="15704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772400" y="45797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077543" y="2625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245269" y="2625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509248" y="11102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338274" y="15704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391468" y="12939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4741506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077543" y="22098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581746" y="284104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985186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006446" y="12939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5731009" y="320267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3581746" y="51343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6651217" y="51202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69189" y="44882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2469674" y="34290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4971642" y="37851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53195" y="7734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43062" y="314004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3887517" y="21099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 rot="16200000">
            <a:off x="5738132" y="30079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5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7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31" grpId="0" animBg="1"/>
      <p:bldP spid="38" grpId="0" animBg="1"/>
      <p:bldP spid="40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  <p:bldP spid="63" grpId="0" animBg="1"/>
      <p:bldP spid="6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19" name="Oval 18"/>
          <p:cNvSpPr/>
          <p:nvPr/>
        </p:nvSpPr>
        <p:spPr>
          <a:xfrm>
            <a:off x="7483538" y="32758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8149824" y="386705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26177" y="22804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226238" y="32396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985186" y="17014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8343900" y="27804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547002" y="35023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652410" y="46759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086600" y="161864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547002" y="53385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986747" y="15704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420392" y="46445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077543" y="2625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103933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425882" y="40657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1983009" y="15299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391468" y="12939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686539" y="25868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7158176" y="25263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768633" y="47016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221464" y="9290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3183472" y="41235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5124824" y="34937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8055649" y="18728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5887355" y="44474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1751925" y="46744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3652410" y="36152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53195" y="7734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625798" y="332627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3887517" y="21099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 rot="16200000">
            <a:off x="5386124" y="307273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64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6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1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19" grpId="0" animBg="1"/>
      <p:bldP spid="20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32" grpId="0" animBg="1"/>
      <p:bldP spid="37" grpId="0" animBg="1"/>
      <p:bldP spid="45" grpId="0" animBg="1"/>
      <p:bldP spid="57" grpId="0" animBg="1"/>
      <p:bldP spid="31" grpId="0" animBg="1"/>
      <p:bldP spid="38" grpId="0" animBg="1"/>
      <p:bldP spid="40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8" grpId="0" animBg="1"/>
      <p:bldP spid="59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  <p:bldP spid="63" grpId="0" animBg="1"/>
      <p:bldP spid="63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5640</TotalTime>
  <Words>224</Words>
  <Application>Microsoft Office PowerPoint</Application>
  <PresentationFormat>Экран (4:3)</PresentationFormat>
  <Paragraphs>56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61</cp:revision>
  <dcterms:created xsi:type="dcterms:W3CDTF">2017-02-07T01:35:55Z</dcterms:created>
  <dcterms:modified xsi:type="dcterms:W3CDTF">2021-08-17T10:59:28Z</dcterms:modified>
</cp:coreProperties>
</file>