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69" y="1676400"/>
            <a:ext cx="4993098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8.1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вместо точек – числа.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5480" y="1676400"/>
            <a:ext cx="4453079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8.1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Number Splats! 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ular Callout 28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Найдите сумму.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0999" y="1828800"/>
            <a:ext cx="2166303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Какая сумма прячется за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это могут быть числа?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еще есть возможные варианты?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4495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какие числа под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923068" y="137236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6784085" y="2852095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Oval 36"/>
          <p:cNvSpPr/>
          <p:nvPr/>
        </p:nvSpPr>
        <p:spPr>
          <a:xfrm>
            <a:off x="3335239" y="29935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4310600" y="402202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Oval 38"/>
          <p:cNvSpPr/>
          <p:nvPr/>
        </p:nvSpPr>
        <p:spPr>
          <a:xfrm>
            <a:off x="4604515" y="270309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5411203" y="3679371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2" name="Oval 41"/>
          <p:cNvSpPr/>
          <p:nvPr/>
        </p:nvSpPr>
        <p:spPr>
          <a:xfrm>
            <a:off x="5305413" y="137236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4" name="Oval 43"/>
          <p:cNvSpPr/>
          <p:nvPr/>
        </p:nvSpPr>
        <p:spPr>
          <a:xfrm>
            <a:off x="6196256" y="2155371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4335381" y="1179126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99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" grpId="0" animBg="1"/>
      <p:bldP spid="9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4" grpId="0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605909" y="35699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2311994" y="232404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Oval 36"/>
          <p:cNvSpPr/>
          <p:nvPr/>
        </p:nvSpPr>
        <p:spPr>
          <a:xfrm>
            <a:off x="3557676" y="21200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3769215" y="344646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Oval 38"/>
          <p:cNvSpPr/>
          <p:nvPr/>
        </p:nvSpPr>
        <p:spPr>
          <a:xfrm>
            <a:off x="4860552" y="21200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4981429" y="359245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4393600" y="489678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416062" y="189697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92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9" grpId="0" animBg="1"/>
      <p:bldP spid="37" grpId="0" animBg="1"/>
      <p:bldP spid="38" grpId="0" animBg="1"/>
      <p:bldP spid="39" grpId="0" animBg="1"/>
      <p:bldP spid="42" grpId="0" animBg="1"/>
      <p:bldP spid="25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2125437" y="4516109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/>
          <p:cNvSpPr/>
          <p:nvPr/>
        </p:nvSpPr>
        <p:spPr>
          <a:xfrm>
            <a:off x="5389835" y="3928280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2456578" y="2575578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Oval 22"/>
          <p:cNvSpPr/>
          <p:nvPr/>
        </p:nvSpPr>
        <p:spPr>
          <a:xfrm>
            <a:off x="4568732" y="2841171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1" name="Oval 30"/>
          <p:cNvSpPr/>
          <p:nvPr/>
        </p:nvSpPr>
        <p:spPr>
          <a:xfrm>
            <a:off x="3411756" y="1447800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2" name="Oval 31"/>
          <p:cNvSpPr/>
          <p:nvPr/>
        </p:nvSpPr>
        <p:spPr>
          <a:xfrm>
            <a:off x="5813603" y="1883267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4" name="Oval 33"/>
          <p:cNvSpPr/>
          <p:nvPr/>
        </p:nvSpPr>
        <p:spPr>
          <a:xfrm>
            <a:off x="3200400" y="3560485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079236" y="1032504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4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1" grpId="0" animBg="1"/>
      <p:bldP spid="21" grpId="0" animBg="1"/>
      <p:bldP spid="22" grpId="0" animBg="1"/>
      <p:bldP spid="23" grpId="0" animBg="1"/>
      <p:bldP spid="31" grpId="0" animBg="1"/>
      <p:bldP spid="32" grpId="0" animBg="1"/>
      <p:bldP spid="34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4724400" y="182499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5949023" y="297521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6502732" y="190610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6" name="Oval 45"/>
          <p:cNvSpPr/>
          <p:nvPr/>
        </p:nvSpPr>
        <p:spPr>
          <a:xfrm>
            <a:off x="3704717" y="300933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5791200" y="480060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7090561" y="4024478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0" name="Oval 29"/>
          <p:cNvSpPr/>
          <p:nvPr/>
        </p:nvSpPr>
        <p:spPr>
          <a:xfrm>
            <a:off x="3429000" y="129845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4631287" y="23515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51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9" grpId="0" animBg="1"/>
      <p:bldP spid="42" grpId="0" animBg="1"/>
      <p:bldP spid="46" grpId="0" animBg="1"/>
      <p:bldP spid="47" grpId="0" animBg="1"/>
      <p:bldP spid="48" grpId="0" animBg="1"/>
      <p:bldP spid="30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4278085" y="4476469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4075319" y="1394348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6" name="Oval 45"/>
          <p:cNvSpPr/>
          <p:nvPr/>
        </p:nvSpPr>
        <p:spPr>
          <a:xfrm>
            <a:off x="2856120" y="3594726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4075320" y="2688042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2688103" y="1394349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5791200" y="2048726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2" name="Oval 31"/>
          <p:cNvSpPr/>
          <p:nvPr/>
        </p:nvSpPr>
        <p:spPr>
          <a:xfrm>
            <a:off x="5627914" y="3361576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3" name="Oval 32"/>
          <p:cNvSpPr/>
          <p:nvPr/>
        </p:nvSpPr>
        <p:spPr>
          <a:xfrm>
            <a:off x="1724654" y="266554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1643810" y="108834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51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1" grpId="0" animBg="1"/>
      <p:bldP spid="22" grpId="0" animBg="1"/>
      <p:bldP spid="46" grpId="0" animBg="1"/>
      <p:bldP spid="47" grpId="0" animBg="1"/>
      <p:bldP spid="48" grpId="0" animBg="1"/>
      <p:bldP spid="49" grpId="0" animBg="1"/>
      <p:bldP spid="32" grpId="0" animBg="1"/>
      <p:bldP spid="33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271667" y="159393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3925178" y="437967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3943406" y="2879263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3545295" y="94709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6" name="Oval 45"/>
          <p:cNvSpPr/>
          <p:nvPr/>
        </p:nvSpPr>
        <p:spPr>
          <a:xfrm>
            <a:off x="2141039" y="4085763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4894541" y="167395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2565582" y="2879264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3" name="Oval 32"/>
          <p:cNvSpPr/>
          <p:nvPr/>
        </p:nvSpPr>
        <p:spPr>
          <a:xfrm>
            <a:off x="5613583" y="3289055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1490775" y="27067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51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41" grpId="0" animBg="1"/>
      <p:bldP spid="44" grpId="0" animBg="1"/>
      <p:bldP spid="27" grpId="0" animBg="1"/>
      <p:bldP spid="46" grpId="0" animBg="1"/>
      <p:bldP spid="47" grpId="0" animBg="1"/>
      <p:bldP spid="31" grpId="0" animBg="1"/>
      <p:bldP spid="33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5522486" y="386532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3338357" y="137103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2679850" y="505153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6" name="Oval 45"/>
          <p:cNvSpPr/>
          <p:nvPr/>
        </p:nvSpPr>
        <p:spPr>
          <a:xfrm>
            <a:off x="6419140" y="314979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5228572" y="5051537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4488342" y="3277495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4934657" y="1664947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0" name="Oval 29"/>
          <p:cNvSpPr/>
          <p:nvPr/>
        </p:nvSpPr>
        <p:spPr>
          <a:xfrm>
            <a:off x="3269142" y="40277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3" name="Oval 32"/>
          <p:cNvSpPr/>
          <p:nvPr/>
        </p:nvSpPr>
        <p:spPr>
          <a:xfrm>
            <a:off x="2975228" y="2929152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3134519" y="2354745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51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9" grpId="0" animBg="1"/>
      <p:bldP spid="42" grpId="0" animBg="1"/>
      <p:bldP spid="46" grpId="0" animBg="1"/>
      <p:bldP spid="47" grpId="0" animBg="1"/>
      <p:bldP spid="48" grpId="0" animBg="1"/>
      <p:bldP spid="49" grpId="0" animBg="1"/>
      <p:bldP spid="30" grpId="0" animBg="1"/>
      <p:bldP spid="33" grpId="0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1655462" y="182613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2743200" y="29609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3016642" y="16328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1" name="Oval 20"/>
          <p:cNvSpPr/>
          <p:nvPr/>
        </p:nvSpPr>
        <p:spPr>
          <a:xfrm>
            <a:off x="6617663" y="2788771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6617663" y="3962398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5" name="Oval 24"/>
          <p:cNvSpPr/>
          <p:nvPr/>
        </p:nvSpPr>
        <p:spPr>
          <a:xfrm>
            <a:off x="1655462" y="39623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3" name="Oval 42"/>
          <p:cNvSpPr/>
          <p:nvPr/>
        </p:nvSpPr>
        <p:spPr>
          <a:xfrm>
            <a:off x="4362245" y="1532219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4648849" y="2667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2" name="Oval 31"/>
          <p:cNvSpPr/>
          <p:nvPr/>
        </p:nvSpPr>
        <p:spPr>
          <a:xfrm>
            <a:off x="5952497" y="1632857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4340846" y="1115802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51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9" grpId="0" animBg="1"/>
      <p:bldP spid="42" grpId="0" animBg="1"/>
      <p:bldP spid="21" grpId="0" animBg="1"/>
      <p:bldP spid="22" grpId="0" animBg="1"/>
      <p:bldP spid="25" grpId="0" animBg="1"/>
      <p:bldP spid="43" grpId="0" animBg="1"/>
      <p:bldP spid="30" grpId="0" animBg="1"/>
      <p:bldP spid="32" grpId="0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5666</TotalTime>
  <Words>164</Words>
  <Application>Microsoft Office PowerPoint</Application>
  <PresentationFormat>Экран (4:3)</PresentationFormat>
  <Paragraphs>101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68</cp:revision>
  <dcterms:created xsi:type="dcterms:W3CDTF">2017-02-07T01:35:55Z</dcterms:created>
  <dcterms:modified xsi:type="dcterms:W3CDTF">2021-08-18T13:02:32Z</dcterms:modified>
</cp:coreProperties>
</file>