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87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70" y="1676400"/>
            <a:ext cx="4993098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8.2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вместо точек – числа.</a:t>
            </a:r>
            <a:endParaRPr lang="en-US" sz="2000" b="1" dirty="0"/>
          </a:p>
          <a:p>
            <a:pPr algn="ctr"/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5480" y="1676400"/>
            <a:ext cx="4453079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8.2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Number Splats! 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ular Callout 28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Найдите сумму.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Тучка!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0999" y="1828800"/>
            <a:ext cx="2155263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Какая сумма прячется за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это могут быть числа?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еще есть возможные варианты?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4495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Давайте посмотрим, какие числа под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923068" y="137236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4196389" y="405842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5305413" y="137236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0" name="Oval 19"/>
          <p:cNvSpPr/>
          <p:nvPr/>
        </p:nvSpPr>
        <p:spPr>
          <a:xfrm>
            <a:off x="4784218" y="2747911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1" name="Oval 20"/>
          <p:cNvSpPr/>
          <p:nvPr/>
        </p:nvSpPr>
        <p:spPr>
          <a:xfrm>
            <a:off x="6668163" y="1666281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2" name="Oval 21"/>
          <p:cNvSpPr/>
          <p:nvPr/>
        </p:nvSpPr>
        <p:spPr>
          <a:xfrm>
            <a:off x="6668163" y="2906485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3" name="Oval 22"/>
          <p:cNvSpPr/>
          <p:nvPr/>
        </p:nvSpPr>
        <p:spPr>
          <a:xfrm>
            <a:off x="6668163" y="4268129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4335381" y="1179126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99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" grpId="0" animBg="1"/>
      <p:bldP spid="37" grpId="0" animBg="1"/>
      <p:bldP spid="42" grpId="0" animBg="1"/>
      <p:bldP spid="20" grpId="0" animBg="1"/>
      <p:bldP spid="21" grpId="0" animBg="1"/>
      <p:bldP spid="22" grpId="0" animBg="1"/>
      <p:bldP spid="23" grpId="0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2362200" y="351453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4644322" y="366747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3785487" y="3135085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Oval 38"/>
          <p:cNvSpPr/>
          <p:nvPr/>
        </p:nvSpPr>
        <p:spPr>
          <a:xfrm>
            <a:off x="3234031" y="212004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1" name="Oval 40"/>
          <p:cNvSpPr/>
          <p:nvPr/>
        </p:nvSpPr>
        <p:spPr>
          <a:xfrm>
            <a:off x="4350407" y="1298453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2" name="Oval 41"/>
          <p:cNvSpPr/>
          <p:nvPr/>
        </p:nvSpPr>
        <p:spPr>
          <a:xfrm>
            <a:off x="5791200" y="286131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3331029" y="44958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209234" y="1919882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2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25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>
            <a:off x="4780960" y="1653991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2037760" y="3013092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2986279" y="1760214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0" name="Oval 19"/>
          <p:cNvSpPr/>
          <p:nvPr/>
        </p:nvSpPr>
        <p:spPr>
          <a:xfrm>
            <a:off x="5923960" y="3069880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1" name="Oval 20"/>
          <p:cNvSpPr/>
          <p:nvPr/>
        </p:nvSpPr>
        <p:spPr>
          <a:xfrm>
            <a:off x="4399960" y="2775965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Oval 21"/>
          <p:cNvSpPr/>
          <p:nvPr/>
        </p:nvSpPr>
        <p:spPr>
          <a:xfrm>
            <a:off x="3224952" y="4157705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3580185" y="1344011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16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8" grpId="0" animBg="1"/>
      <p:bldP spid="41" grpId="0" animBg="1"/>
      <p:bldP spid="44" grpId="0" animBg="1"/>
      <p:bldP spid="20" grpId="0" animBg="1"/>
      <p:bldP spid="21" grpId="0" animBg="1"/>
      <p:bldP spid="22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445961" y="86942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5391860" y="339196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9" name="Oval 38"/>
          <p:cNvSpPr/>
          <p:nvPr/>
        </p:nvSpPr>
        <p:spPr>
          <a:xfrm>
            <a:off x="4100522" y="220714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0" name="Oval 19"/>
          <p:cNvSpPr/>
          <p:nvPr/>
        </p:nvSpPr>
        <p:spPr>
          <a:xfrm>
            <a:off x="2605117" y="4415789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1" name="Oval 20"/>
          <p:cNvSpPr/>
          <p:nvPr/>
        </p:nvSpPr>
        <p:spPr>
          <a:xfrm>
            <a:off x="2784182" y="1950262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Oval 21"/>
          <p:cNvSpPr/>
          <p:nvPr/>
        </p:nvSpPr>
        <p:spPr>
          <a:xfrm>
            <a:off x="5097946" y="4400451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0" name="Oval 39"/>
          <p:cNvSpPr/>
          <p:nvPr/>
        </p:nvSpPr>
        <p:spPr>
          <a:xfrm>
            <a:off x="5433959" y="1962219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3" name="Oval 42"/>
          <p:cNvSpPr/>
          <p:nvPr/>
        </p:nvSpPr>
        <p:spPr>
          <a:xfrm>
            <a:off x="3225602" y="3190204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960349" y="1718997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16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37" grpId="0" animBg="1"/>
      <p:bldP spid="39" grpId="0" animBg="1"/>
      <p:bldP spid="20" grpId="0" animBg="1"/>
      <p:bldP spid="21" grpId="0" animBg="1"/>
      <p:bldP spid="22" grpId="0" animBg="1"/>
      <p:bldP spid="40" grpId="0" animBg="1"/>
      <p:bldP spid="43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3235819" y="1507276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8" name="Oval 37"/>
          <p:cNvSpPr/>
          <p:nvPr/>
        </p:nvSpPr>
        <p:spPr>
          <a:xfrm>
            <a:off x="4580265" y="2247994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4789044" y="3795596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5" name="Oval 44"/>
          <p:cNvSpPr/>
          <p:nvPr/>
        </p:nvSpPr>
        <p:spPr>
          <a:xfrm>
            <a:off x="3529734" y="3647129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6" name="Oval 45"/>
          <p:cNvSpPr/>
          <p:nvPr/>
        </p:nvSpPr>
        <p:spPr>
          <a:xfrm>
            <a:off x="5957249" y="3772721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5957248" y="2322894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2661638" y="2469769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3471308" y="2033788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16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38" grpId="0" animBg="1"/>
      <p:bldP spid="41" grpId="0" animBg="1"/>
      <p:bldP spid="45" grpId="0" animBg="1"/>
      <p:bldP spid="46" grpId="0" animBg="1"/>
      <p:bldP spid="47" grpId="0" animBg="1"/>
      <p:bldP spid="48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2785885" y="2876295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1" name="Oval 20"/>
          <p:cNvSpPr/>
          <p:nvPr/>
        </p:nvSpPr>
        <p:spPr>
          <a:xfrm>
            <a:off x="4345510" y="2809747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Oval 21"/>
          <p:cNvSpPr/>
          <p:nvPr/>
        </p:nvSpPr>
        <p:spPr>
          <a:xfrm>
            <a:off x="1897214" y="3833570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3" name="Oval 22"/>
          <p:cNvSpPr/>
          <p:nvPr/>
        </p:nvSpPr>
        <p:spPr>
          <a:xfrm>
            <a:off x="5399999" y="3539654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5" name="Oval 44"/>
          <p:cNvSpPr/>
          <p:nvPr/>
        </p:nvSpPr>
        <p:spPr>
          <a:xfrm>
            <a:off x="4179256" y="1589981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6" name="Oval 45"/>
          <p:cNvSpPr/>
          <p:nvPr/>
        </p:nvSpPr>
        <p:spPr>
          <a:xfrm>
            <a:off x="4179255" y="3922291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5338585" y="2047181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1954573" y="1136778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16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0" grpId="0" animBg="1"/>
      <p:bldP spid="21" grpId="0" animBg="1"/>
      <p:bldP spid="22" grpId="0" animBg="1"/>
      <p:bldP spid="23" grpId="0" animBg="1"/>
      <p:bldP spid="45" grpId="0" animBg="1"/>
      <p:bldP spid="46" grpId="0" animBg="1"/>
      <p:bldP spid="47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389506" y="407523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2271177" y="39624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9" name="Oval 38"/>
          <p:cNvSpPr/>
          <p:nvPr/>
        </p:nvSpPr>
        <p:spPr>
          <a:xfrm>
            <a:off x="3144309" y="484755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4438408" y="267122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5776376" y="312143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5" name="Oval 44"/>
          <p:cNvSpPr/>
          <p:nvPr/>
        </p:nvSpPr>
        <p:spPr>
          <a:xfrm>
            <a:off x="3130316" y="2671222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6" name="Oval 45"/>
          <p:cNvSpPr/>
          <p:nvPr/>
        </p:nvSpPr>
        <p:spPr>
          <a:xfrm>
            <a:off x="4999554" y="476858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3233019" y="1279964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4875136" y="1672336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008848" y="2402265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16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37" grpId="0" animBg="1"/>
      <p:bldP spid="39" grpId="0" animBg="1"/>
      <p:bldP spid="42" grpId="0" animBg="1"/>
      <p:bldP spid="25" grpId="0" animBg="1"/>
      <p:bldP spid="45" grpId="0" animBg="1"/>
      <p:bldP spid="46" grpId="0" animBg="1"/>
      <p:bldP spid="47" grpId="0" animBg="1"/>
      <p:bldP spid="48" grpId="0" animBg="1"/>
      <p:bldP spid="28" grpId="0" animBg="1"/>
      <p:bldP spid="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133801" y="3585702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3195054" y="2321274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4" name="Oval 23"/>
          <p:cNvSpPr/>
          <p:nvPr/>
        </p:nvSpPr>
        <p:spPr>
          <a:xfrm>
            <a:off x="5410401" y="2455959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5187975" y="1400598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7" name="Oval 46"/>
          <p:cNvSpPr/>
          <p:nvPr/>
        </p:nvSpPr>
        <p:spPr>
          <a:xfrm>
            <a:off x="3195053" y="4668425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5194798" y="3884654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4103117" y="1047055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4076798" y="2997873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3052976" y="709456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16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44" grpId="0" animBg="1"/>
      <p:bldP spid="24" grpId="0" animBg="1"/>
      <p:bldP spid="27" grpId="0" animBg="1"/>
      <p:bldP spid="47" grpId="0" animBg="1"/>
      <p:bldP spid="48" grpId="0" animBg="1"/>
      <p:bldP spid="49" grpId="0" animBg="1"/>
      <p:bldP spid="50" grpId="0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5644</TotalTime>
  <Words>160</Words>
  <Application>Microsoft Office PowerPoint</Application>
  <PresentationFormat>Экран (4:3)</PresentationFormat>
  <Paragraphs>97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68</cp:revision>
  <dcterms:created xsi:type="dcterms:W3CDTF">2017-02-07T01:35:55Z</dcterms:created>
  <dcterms:modified xsi:type="dcterms:W3CDTF">2021-08-18T13:02:40Z</dcterms:modified>
</cp:coreProperties>
</file>