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7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70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8.3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8.3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Number Splats! 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Найдите сумму.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0999" y="1605739"/>
            <a:ext cx="2166303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прячется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это могут быть числа?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еще есть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посмотрим, какие числа под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5674702" y="2362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6784085" y="285209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3800128" y="17391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4056512" y="402202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4604515" y="27030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5411203" y="367937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5305413" y="137236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6767025" y="13598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335381" y="117912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9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" grpId="0" animBg="1"/>
      <p:bldP spid="9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20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226859" y="23905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2920945" y="35814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2298347" y="469287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4735285" y="35813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3612940" y="228600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503149" y="199608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2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8" grpId="0" animBg="1"/>
      <p:bldP spid="39" grpId="0" animBg="1"/>
      <p:bldP spid="41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088106" y="21674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2606881" y="361524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3732334" y="26246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4026249" y="138100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5828080" y="275527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4614078" y="372008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438420" y="460584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253605" y="210612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9" grpId="0" animBg="1"/>
      <p:bldP spid="37" grpId="0" animBg="1"/>
      <p:bldP spid="38" grpId="0" animBg="1"/>
      <p:bldP spid="41" grpId="0" animBg="1"/>
      <p:bldP spid="44" grpId="0" animBg="1"/>
      <p:bldP spid="27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311202" y="25053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3984171" y="23747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5202091" y="26751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3990995" y="45627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4799320" y="1460310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3199120" y="383233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5345599" y="383233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960349" y="215936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2" grpId="0" animBg="1"/>
      <p:bldP spid="20" grpId="0" animBg="1"/>
      <p:bldP spid="21" grpId="0" animBg="1"/>
      <p:bldP spid="22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259706" y="12480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3542063" y="43966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4333470" y="27690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5" name="Oval 44"/>
          <p:cNvSpPr/>
          <p:nvPr/>
        </p:nvSpPr>
        <p:spPr>
          <a:xfrm>
            <a:off x="2747407" y="355849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4879380" y="370057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3431906" y="216138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5871604" y="274921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387611" y="202760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5" grpId="0" animBg="1"/>
      <p:bldP spid="46" grpId="0" animBg="1"/>
      <p:bldP spid="47" grpId="0" animBg="1"/>
      <p:bldP spid="48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142568" y="24965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4299044" y="149137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5943600" y="33365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3576685" y="487822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3060689" y="36304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4159637" y="274873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4790851" y="400156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436857" y="231625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9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3388890" y="27665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3340291" y="44003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673403" y="24028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2801061" y="11421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5873557" y="14026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2213232" y="247682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579643" y="302435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2383971" y="375557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542773" y="381251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3954944" y="166307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274550" y="213954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9" grpId="0" animBg="1"/>
      <p:bldP spid="42" grpId="0" animBg="1"/>
      <p:bldP spid="25" grpId="0" animBg="1"/>
      <p:bldP spid="26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166931" y="169034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4392630" y="275465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3048000" y="352697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5627914" y="350081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5" name="Oval 44"/>
          <p:cNvSpPr/>
          <p:nvPr/>
        </p:nvSpPr>
        <p:spPr>
          <a:xfrm>
            <a:off x="2285188" y="275465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4180113" y="407239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791199" y="216682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1947977" y="108168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0" grpId="0" animBg="1"/>
      <p:bldP spid="21" grpId="0" animBg="1"/>
      <p:bldP spid="22" grpId="0" animBg="1"/>
      <p:bldP spid="23" grpId="0" animBg="1"/>
      <p:bldP spid="45" grpId="0" animBg="1"/>
      <p:bldP spid="46" grpId="0" animBg="1"/>
      <p:bldP spid="47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5634</TotalTime>
  <Words>159</Words>
  <Application>Microsoft Office PowerPoint</Application>
  <PresentationFormat>Экран (4:3)</PresentationFormat>
  <Paragraphs>96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67</cp:revision>
  <dcterms:created xsi:type="dcterms:W3CDTF">2017-02-07T01:35:55Z</dcterms:created>
  <dcterms:modified xsi:type="dcterms:W3CDTF">2021-08-18T13:02:49Z</dcterms:modified>
</cp:coreProperties>
</file>