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311" r:id="rId3"/>
    <p:sldId id="312" r:id="rId4"/>
    <p:sldId id="313" r:id="rId5"/>
    <p:sldId id="314" r:id="rId6"/>
    <p:sldId id="315" r:id="rId7"/>
    <p:sldId id="316" r:id="rId8"/>
    <p:sldId id="317" r:id="rId9"/>
    <p:sldId id="318" r:id="rId10"/>
    <p:sldId id="25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75469" y="1676400"/>
            <a:ext cx="4993098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 dirty="0"/>
              <a:t>Тучка</a:t>
            </a:r>
            <a:r>
              <a:rPr lang="en-US" sz="13800" b="1" dirty="0"/>
              <a:t>!</a:t>
            </a:r>
          </a:p>
          <a:p>
            <a:pPr algn="ctr"/>
            <a:endParaRPr lang="en-US" sz="4000" b="1" dirty="0"/>
          </a:p>
          <a:p>
            <a:pPr algn="ctr"/>
            <a:r>
              <a:rPr lang="ru-RU" sz="4000" b="1" dirty="0"/>
              <a:t>Часть</a:t>
            </a:r>
            <a:r>
              <a:rPr lang="en-US" sz="4000" b="1" dirty="0"/>
              <a:t> 8.5</a:t>
            </a:r>
          </a:p>
          <a:p>
            <a:pPr algn="ctr"/>
            <a:endParaRPr lang="en-US" sz="2000" b="1" dirty="0"/>
          </a:p>
          <a:p>
            <a:pPr algn="ctr"/>
            <a:r>
              <a:rPr lang="ru-RU" sz="2000" b="1" dirty="0"/>
              <a:t>Здесь вместо точек – числа.</a:t>
            </a:r>
            <a:endParaRPr lang="en-US" sz="2000" b="1" dirty="0"/>
          </a:p>
          <a:p>
            <a:pPr algn="ctr"/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78704" y="6396335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3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5480" y="1676400"/>
            <a:ext cx="4453079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/>
              <a:t>Splat!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8.5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</a:t>
            </a:r>
            <a:r>
              <a:rPr lang="en-US" sz="2000" b="1" u="sng" dirty="0"/>
              <a:t>Number Splats! </a:t>
            </a:r>
          </a:p>
          <a:p>
            <a:pPr algn="ctr"/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2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:p14="http://schemas.microsoft.com/office/powerpoint/2010/main" val="126256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ular Callout 28"/>
          <p:cNvSpPr/>
          <p:nvPr/>
        </p:nvSpPr>
        <p:spPr>
          <a:xfrm>
            <a:off x="381000" y="206829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Найдите сумму.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0" name="Rectangular Callout 29"/>
          <p:cNvSpPr/>
          <p:nvPr/>
        </p:nvSpPr>
        <p:spPr>
          <a:xfrm>
            <a:off x="381000" y="9906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Тучка!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1" name="Rectangular Callout 30"/>
          <p:cNvSpPr/>
          <p:nvPr/>
        </p:nvSpPr>
        <p:spPr>
          <a:xfrm>
            <a:off x="380999" y="1828800"/>
            <a:ext cx="2166303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Какая сумма прячется за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2" name="Rectangular Callout 31"/>
          <p:cNvSpPr/>
          <p:nvPr/>
        </p:nvSpPr>
        <p:spPr>
          <a:xfrm>
            <a:off x="381000" y="27432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Какие это могут быть числа?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3" name="Rectangular Callout 32"/>
          <p:cNvSpPr/>
          <p:nvPr/>
        </p:nvSpPr>
        <p:spPr>
          <a:xfrm>
            <a:off x="381000" y="35814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Какие еще есть возможные варианты?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4" name="Rectangular Callout 33"/>
          <p:cNvSpPr/>
          <p:nvPr/>
        </p:nvSpPr>
        <p:spPr>
          <a:xfrm>
            <a:off x="381000" y="44958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Давайте посмотрим, какие числа под тучкой.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5674702" y="23622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9" name="Oval 8"/>
          <p:cNvSpPr/>
          <p:nvPr/>
        </p:nvSpPr>
        <p:spPr>
          <a:xfrm>
            <a:off x="6784085" y="2852095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7" name="Oval 36"/>
          <p:cNvSpPr/>
          <p:nvPr/>
        </p:nvSpPr>
        <p:spPr>
          <a:xfrm>
            <a:off x="3800128" y="173911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8" name="Oval 37"/>
          <p:cNvSpPr/>
          <p:nvPr/>
        </p:nvSpPr>
        <p:spPr>
          <a:xfrm>
            <a:off x="4056512" y="4022027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9" name="Oval 38"/>
          <p:cNvSpPr/>
          <p:nvPr/>
        </p:nvSpPr>
        <p:spPr>
          <a:xfrm>
            <a:off x="4604515" y="270309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1" name="Oval 40"/>
          <p:cNvSpPr/>
          <p:nvPr/>
        </p:nvSpPr>
        <p:spPr>
          <a:xfrm>
            <a:off x="5411203" y="3679371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2" name="Oval 41"/>
          <p:cNvSpPr/>
          <p:nvPr/>
        </p:nvSpPr>
        <p:spPr>
          <a:xfrm>
            <a:off x="5305413" y="137236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4335381" y="1179126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957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" grpId="0" animBg="1"/>
      <p:bldP spid="9" grpId="0" animBg="1"/>
      <p:bldP spid="37" grpId="0" animBg="1"/>
      <p:bldP spid="38" grpId="0" animBg="1"/>
      <p:bldP spid="39" grpId="0" animBg="1"/>
      <p:bldP spid="41" grpId="0" animBg="1"/>
      <p:bldP spid="42" grpId="0" animBg="1"/>
      <p:bldP spid="28" grpId="0" animBg="1"/>
      <p:bldP spid="2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2226859" y="239056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7" name="Oval 36"/>
          <p:cNvSpPr/>
          <p:nvPr/>
        </p:nvSpPr>
        <p:spPr>
          <a:xfrm>
            <a:off x="2920945" y="35814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8" name="Oval 37"/>
          <p:cNvSpPr/>
          <p:nvPr/>
        </p:nvSpPr>
        <p:spPr>
          <a:xfrm>
            <a:off x="2298347" y="4692874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9" name="Oval 38"/>
          <p:cNvSpPr/>
          <p:nvPr/>
        </p:nvSpPr>
        <p:spPr>
          <a:xfrm>
            <a:off x="4735285" y="358139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1" name="Oval 40"/>
          <p:cNvSpPr/>
          <p:nvPr/>
        </p:nvSpPr>
        <p:spPr>
          <a:xfrm>
            <a:off x="3612940" y="2286000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1" name="Oval 10"/>
          <p:cNvSpPr/>
          <p:nvPr/>
        </p:nvSpPr>
        <p:spPr>
          <a:xfrm>
            <a:off x="4940353" y="22860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2" name="Oval 11"/>
          <p:cNvSpPr/>
          <p:nvPr/>
        </p:nvSpPr>
        <p:spPr>
          <a:xfrm>
            <a:off x="3612940" y="44958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2503149" y="1996082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118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37" grpId="0" animBg="1"/>
      <p:bldP spid="38" grpId="0" animBg="1"/>
      <p:bldP spid="39" grpId="0" animBg="1"/>
      <p:bldP spid="41" grpId="0" animBg="1"/>
      <p:bldP spid="11" grpId="0" animBg="1"/>
      <p:bldP spid="12" grpId="0" animBg="1"/>
      <p:bldP spid="28" grpId="0" animBg="1"/>
      <p:bldP spid="2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2088106" y="216744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9" name="Oval 8"/>
          <p:cNvSpPr/>
          <p:nvPr/>
        </p:nvSpPr>
        <p:spPr>
          <a:xfrm>
            <a:off x="2606881" y="3615246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7" name="Oval 36"/>
          <p:cNvSpPr/>
          <p:nvPr/>
        </p:nvSpPr>
        <p:spPr>
          <a:xfrm>
            <a:off x="3438420" y="261673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8" name="Oval 37"/>
          <p:cNvSpPr/>
          <p:nvPr/>
        </p:nvSpPr>
        <p:spPr>
          <a:xfrm>
            <a:off x="4026249" y="1381009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1" name="Oval 40"/>
          <p:cNvSpPr/>
          <p:nvPr/>
        </p:nvSpPr>
        <p:spPr>
          <a:xfrm>
            <a:off x="5828080" y="2755274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4" name="Oval 43"/>
          <p:cNvSpPr/>
          <p:nvPr/>
        </p:nvSpPr>
        <p:spPr>
          <a:xfrm>
            <a:off x="4614078" y="3720086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7" name="Oval 26"/>
          <p:cNvSpPr/>
          <p:nvPr/>
        </p:nvSpPr>
        <p:spPr>
          <a:xfrm>
            <a:off x="3438420" y="4605846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4" name="Oval 13"/>
          <p:cNvSpPr/>
          <p:nvPr/>
        </p:nvSpPr>
        <p:spPr>
          <a:xfrm>
            <a:off x="4762605" y="232282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2253605" y="2106128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651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9" grpId="0" animBg="1"/>
      <p:bldP spid="37" grpId="0" animBg="1"/>
      <p:bldP spid="38" grpId="0" animBg="1"/>
      <p:bldP spid="41" grpId="0" animBg="1"/>
      <p:bldP spid="44" grpId="0" animBg="1"/>
      <p:bldP spid="27" grpId="0" animBg="1"/>
      <p:bldP spid="14" grpId="0" animBg="1"/>
      <p:bldP spid="28" grpId="0" animBg="1"/>
      <p:bldP spid="2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2826063" y="156412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7" name="Oval 36"/>
          <p:cNvSpPr/>
          <p:nvPr/>
        </p:nvSpPr>
        <p:spPr>
          <a:xfrm>
            <a:off x="3037115" y="311387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9" name="Oval 38"/>
          <p:cNvSpPr/>
          <p:nvPr/>
        </p:nvSpPr>
        <p:spPr>
          <a:xfrm>
            <a:off x="5046261" y="200808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0" name="Oval 19"/>
          <p:cNvSpPr/>
          <p:nvPr/>
        </p:nvSpPr>
        <p:spPr>
          <a:xfrm>
            <a:off x="5029222" y="4362162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1" name="Oval 20"/>
          <p:cNvSpPr/>
          <p:nvPr/>
        </p:nvSpPr>
        <p:spPr>
          <a:xfrm>
            <a:off x="4278085" y="3196006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2" name="Oval 21"/>
          <p:cNvSpPr/>
          <p:nvPr/>
        </p:nvSpPr>
        <p:spPr>
          <a:xfrm>
            <a:off x="6089140" y="2468047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2804519" y="1492330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810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37" grpId="0" animBg="1"/>
      <p:bldP spid="39" grpId="0" animBg="1"/>
      <p:bldP spid="20" grpId="0" animBg="1"/>
      <p:bldP spid="21" grpId="0" animBg="1"/>
      <p:bldP spid="22" grpId="0" animBg="1"/>
      <p:bldP spid="28" grpId="0" animBg="1"/>
      <p:bldP spid="2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31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4259706" y="124806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7" name="Oval 36"/>
          <p:cNvSpPr/>
          <p:nvPr/>
        </p:nvSpPr>
        <p:spPr>
          <a:xfrm>
            <a:off x="3542063" y="439669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9" name="Oval 38"/>
          <p:cNvSpPr/>
          <p:nvPr/>
        </p:nvSpPr>
        <p:spPr>
          <a:xfrm>
            <a:off x="4951174" y="216138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5" name="Oval 44"/>
          <p:cNvSpPr/>
          <p:nvPr/>
        </p:nvSpPr>
        <p:spPr>
          <a:xfrm>
            <a:off x="2747407" y="3558497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6" name="Oval 45"/>
          <p:cNvSpPr/>
          <p:nvPr/>
        </p:nvSpPr>
        <p:spPr>
          <a:xfrm>
            <a:off x="4879380" y="3700577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7" name="Oval 46"/>
          <p:cNvSpPr/>
          <p:nvPr/>
        </p:nvSpPr>
        <p:spPr>
          <a:xfrm>
            <a:off x="3431906" y="2161389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8" name="Oval 47"/>
          <p:cNvSpPr/>
          <p:nvPr/>
        </p:nvSpPr>
        <p:spPr>
          <a:xfrm>
            <a:off x="5871604" y="2749218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3" name="Oval 12"/>
          <p:cNvSpPr/>
          <p:nvPr/>
        </p:nvSpPr>
        <p:spPr>
          <a:xfrm>
            <a:off x="4019735" y="3067502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2387611" y="2027608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367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37" grpId="0" animBg="1"/>
      <p:bldP spid="39" grpId="0" animBg="1"/>
      <p:bldP spid="45" grpId="0" animBg="1"/>
      <p:bldP spid="46" grpId="0" animBg="1"/>
      <p:bldP spid="47" grpId="0" animBg="1"/>
      <p:bldP spid="48" grpId="0" animBg="1"/>
      <p:bldP spid="13" grpId="0" animBg="1"/>
      <p:bldP spid="28" grpId="0" animBg="1"/>
      <p:bldP spid="2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2142568" y="249656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9" name="Oval 8"/>
          <p:cNvSpPr/>
          <p:nvPr/>
        </p:nvSpPr>
        <p:spPr>
          <a:xfrm>
            <a:off x="4299044" y="1491372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7" name="Oval 36"/>
          <p:cNvSpPr/>
          <p:nvPr/>
        </p:nvSpPr>
        <p:spPr>
          <a:xfrm>
            <a:off x="3571808" y="480858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8" name="Oval 37"/>
          <p:cNvSpPr/>
          <p:nvPr/>
        </p:nvSpPr>
        <p:spPr>
          <a:xfrm>
            <a:off x="5721478" y="3178629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9" name="Oval 38"/>
          <p:cNvSpPr/>
          <p:nvPr/>
        </p:nvSpPr>
        <p:spPr>
          <a:xfrm>
            <a:off x="3060689" y="363047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1" name="Oval 40"/>
          <p:cNvSpPr/>
          <p:nvPr/>
        </p:nvSpPr>
        <p:spPr>
          <a:xfrm>
            <a:off x="4159637" y="2748736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2" name="Oval 41"/>
          <p:cNvSpPr/>
          <p:nvPr/>
        </p:nvSpPr>
        <p:spPr>
          <a:xfrm>
            <a:off x="4790851" y="400156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2436857" y="2316252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272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9" grpId="0" animBg="1"/>
      <p:bldP spid="37" grpId="0" animBg="1"/>
      <p:bldP spid="38" grpId="0" animBg="1"/>
      <p:bldP spid="39" grpId="0" animBg="1"/>
      <p:bldP spid="41" grpId="0" animBg="1"/>
      <p:bldP spid="42" grpId="0" animBg="1"/>
      <p:bldP spid="28" grpId="0" animBg="1"/>
      <p:bldP spid="2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33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Oval 36"/>
          <p:cNvSpPr/>
          <p:nvPr/>
        </p:nvSpPr>
        <p:spPr>
          <a:xfrm>
            <a:off x="3388890" y="276651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2" name="Oval 41"/>
          <p:cNvSpPr/>
          <p:nvPr/>
        </p:nvSpPr>
        <p:spPr>
          <a:xfrm>
            <a:off x="4673403" y="240281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5" name="Oval 24"/>
          <p:cNvSpPr/>
          <p:nvPr/>
        </p:nvSpPr>
        <p:spPr>
          <a:xfrm>
            <a:off x="2801061" y="114218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6" name="Oval 25"/>
          <p:cNvSpPr/>
          <p:nvPr/>
        </p:nvSpPr>
        <p:spPr>
          <a:xfrm>
            <a:off x="5873557" y="140263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6" name="Oval 45"/>
          <p:cNvSpPr/>
          <p:nvPr/>
        </p:nvSpPr>
        <p:spPr>
          <a:xfrm>
            <a:off x="2213232" y="2476820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7" name="Oval 46"/>
          <p:cNvSpPr/>
          <p:nvPr/>
        </p:nvSpPr>
        <p:spPr>
          <a:xfrm>
            <a:off x="3399127" y="4400344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8" name="Oval 47"/>
          <p:cNvSpPr/>
          <p:nvPr/>
        </p:nvSpPr>
        <p:spPr>
          <a:xfrm>
            <a:off x="2507146" y="3693174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9" name="Oval 48"/>
          <p:cNvSpPr/>
          <p:nvPr/>
        </p:nvSpPr>
        <p:spPr>
          <a:xfrm>
            <a:off x="4542773" y="3812515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50" name="Oval 49"/>
          <p:cNvSpPr/>
          <p:nvPr/>
        </p:nvSpPr>
        <p:spPr>
          <a:xfrm>
            <a:off x="3954944" y="1663076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2274550" y="2139546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905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42" grpId="0" animBg="1"/>
      <p:bldP spid="25" grpId="0" animBg="1"/>
      <p:bldP spid="26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28" grpId="0" animBg="1"/>
      <p:bldP spid="2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35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3166931" y="1690341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1" name="Oval 20"/>
          <p:cNvSpPr/>
          <p:nvPr/>
        </p:nvSpPr>
        <p:spPr>
          <a:xfrm>
            <a:off x="4392630" y="2754653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2" name="Oval 21"/>
          <p:cNvSpPr/>
          <p:nvPr/>
        </p:nvSpPr>
        <p:spPr>
          <a:xfrm>
            <a:off x="3048000" y="3526973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3" name="Oval 22"/>
          <p:cNvSpPr/>
          <p:nvPr/>
        </p:nvSpPr>
        <p:spPr>
          <a:xfrm>
            <a:off x="5627914" y="3500815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5" name="Oval 44"/>
          <p:cNvSpPr/>
          <p:nvPr/>
        </p:nvSpPr>
        <p:spPr>
          <a:xfrm>
            <a:off x="2285188" y="2754653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6" name="Oval 45"/>
          <p:cNvSpPr/>
          <p:nvPr/>
        </p:nvSpPr>
        <p:spPr>
          <a:xfrm>
            <a:off x="4180113" y="4072390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7" name="Oval 46"/>
          <p:cNvSpPr/>
          <p:nvPr/>
        </p:nvSpPr>
        <p:spPr>
          <a:xfrm>
            <a:off x="5791199" y="2166824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3" name="Oval 12"/>
          <p:cNvSpPr/>
          <p:nvPr/>
        </p:nvSpPr>
        <p:spPr>
          <a:xfrm>
            <a:off x="4350713" y="1396426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1947977" y="1081684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320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20" grpId="0" animBg="1"/>
      <p:bldP spid="21" grpId="0" animBg="1"/>
      <p:bldP spid="22" grpId="0" animBg="1"/>
      <p:bldP spid="23" grpId="0" animBg="1"/>
      <p:bldP spid="45" grpId="0" animBg="1"/>
      <p:bldP spid="46" grpId="0" animBg="1"/>
      <p:bldP spid="47" grpId="0" animBg="1"/>
      <p:bldP spid="13" grpId="0" animBg="1"/>
      <p:bldP spid="28" grpId="0" animBg="1"/>
      <p:bldP spid="28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5642</TotalTime>
  <Words>161</Words>
  <Application>Microsoft Office PowerPoint</Application>
  <PresentationFormat>Экран (4:3)</PresentationFormat>
  <Paragraphs>98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69</cp:revision>
  <dcterms:created xsi:type="dcterms:W3CDTF">2017-02-07T01:35:55Z</dcterms:created>
  <dcterms:modified xsi:type="dcterms:W3CDTF">2021-08-18T13:02:44Z</dcterms:modified>
</cp:coreProperties>
</file>