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304" r:id="rId3"/>
    <p:sldId id="303" r:id="rId4"/>
    <p:sldId id="305" r:id="rId5"/>
    <p:sldId id="306" r:id="rId6"/>
    <p:sldId id="307" r:id="rId7"/>
    <p:sldId id="308" r:id="rId8"/>
    <p:sldId id="309" r:id="rId9"/>
    <p:sldId id="310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69" y="1676400"/>
            <a:ext cx="4993098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/>
              <a:t>Тучка</a:t>
            </a:r>
            <a:r>
              <a:rPr lang="en-US" sz="13800" b="1"/>
              <a:t>!</a:t>
            </a:r>
            <a:endParaRPr lang="en-US" sz="13800" b="1" dirty="0"/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9.1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вместо точек – числа.</a:t>
            </a:r>
            <a:endParaRPr lang="en-US" sz="2000" b="1" u="sng" dirty="0"/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80" y="1676400"/>
            <a:ext cx="4453079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9.1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Number Splats!</a:t>
            </a:r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564690" y="21336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5725433" y="2286000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5753901" y="4191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6509208" y="122951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4858603" y="337148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7097037" y="3428999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4626008" y="1756030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ular Callout 29"/>
          <p:cNvSpPr/>
          <p:nvPr/>
        </p:nvSpPr>
        <p:spPr>
          <a:xfrm>
            <a:off x="381000" y="206829"/>
            <a:ext cx="21336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Общая сумма чисел…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1828800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чисел, закрытых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3581400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есть еще возможные варианты?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6" name="Rectangular Callout 35"/>
          <p:cNvSpPr/>
          <p:nvPr/>
        </p:nvSpPr>
        <p:spPr>
          <a:xfrm>
            <a:off x="381000" y="4495800"/>
            <a:ext cx="2057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числа за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2464837"/>
            <a:ext cx="3733800" cy="1741714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Помните, что за тучкой могут быть только те же числа, что вы видите на экране. Какие могут быть числа под тучкой?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6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9" grpId="0" animBg="1"/>
      <p:bldP spid="37" grpId="0" animBg="1"/>
      <p:bldP spid="38" grpId="0" animBg="1"/>
      <p:bldP spid="41" grpId="0" animBg="1"/>
      <p:bldP spid="44" grpId="0" animBg="1"/>
      <p:bldP spid="28" grpId="0" animBg="1"/>
      <p:bldP spid="28" grpId="1" animBg="1"/>
      <p:bldP spid="30" grpId="0" animBg="1"/>
      <p:bldP spid="31" grpId="0" animBg="1"/>
      <p:bldP spid="32" grpId="0" animBg="1"/>
      <p:bldP spid="34" grpId="0" animBg="1"/>
      <p:bldP spid="36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3900824" y="261793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2382999" y="234578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8" name="Oval 47"/>
          <p:cNvSpPr/>
          <p:nvPr/>
        </p:nvSpPr>
        <p:spPr>
          <a:xfrm>
            <a:off x="5257800" y="3935668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2986912" y="3935668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4575575" y="180393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822409" y="226269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2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4" grpId="0" animBg="1"/>
      <p:bldP spid="27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6077065" y="3250602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3737101" y="2564802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0" name="Oval 39"/>
          <p:cNvSpPr/>
          <p:nvPr/>
        </p:nvSpPr>
        <p:spPr>
          <a:xfrm>
            <a:off x="5198215" y="4017066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2840565" y="393566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9" name="Oval 48"/>
          <p:cNvSpPr/>
          <p:nvPr/>
        </p:nvSpPr>
        <p:spPr>
          <a:xfrm>
            <a:off x="3838485" y="4604895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4690203" y="154121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699630" y="2344097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2" grpId="0" animBg="1"/>
      <p:bldP spid="23" grpId="0" animBg="1"/>
      <p:bldP spid="40" grpId="0" animBg="1"/>
      <p:bldP spid="43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4963286" y="18000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4727976" y="35380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4243482" y="48006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5634447" y="265367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3399917" y="3886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8" name="Oval 47"/>
          <p:cNvSpPr/>
          <p:nvPr/>
        </p:nvSpPr>
        <p:spPr>
          <a:xfrm>
            <a:off x="2798442" y="2726294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4142240" y="2603795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5647931" y="399952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118418" y="2326551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9" grpId="0" animBg="1"/>
      <p:bldP spid="42" grpId="0" animBg="1"/>
      <p:bldP spid="25" grpId="0" animBg="1"/>
      <p:bldP spid="26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975260" y="903349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Oval 21"/>
          <p:cNvSpPr/>
          <p:nvPr/>
        </p:nvSpPr>
        <p:spPr>
          <a:xfrm>
            <a:off x="5799681" y="2675445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4455671" y="3467583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4" name="Oval 23"/>
          <p:cNvSpPr/>
          <p:nvPr/>
        </p:nvSpPr>
        <p:spPr>
          <a:xfrm>
            <a:off x="4455670" y="208761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3201522" y="211718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0" name="Oval 39"/>
          <p:cNvSpPr/>
          <p:nvPr/>
        </p:nvSpPr>
        <p:spPr>
          <a:xfrm>
            <a:off x="3201522" y="4218132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2257406" y="3303732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068354" y="1794614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22" grpId="0" animBg="1"/>
      <p:bldP spid="23" grpId="0" animBg="1"/>
      <p:bldP spid="24" grpId="0" animBg="1"/>
      <p:bldP spid="27" grpId="0" animBg="1"/>
      <p:bldP spid="40" grpId="0" animBg="1"/>
      <p:bldP spid="43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2661461" y="3921942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5" name="Oval 24"/>
          <p:cNvSpPr/>
          <p:nvPr/>
        </p:nvSpPr>
        <p:spPr>
          <a:xfrm>
            <a:off x="6100405" y="30536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4816832" y="392194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0" name="Oval 39"/>
          <p:cNvSpPr/>
          <p:nvPr/>
        </p:nvSpPr>
        <p:spPr>
          <a:xfrm>
            <a:off x="3518996" y="252036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4229003" y="159719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454067" y="2248974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3" grpId="0" animBg="1"/>
      <p:bldP spid="25" grpId="0" animBg="1"/>
      <p:bldP spid="26" grpId="0" animBg="1"/>
      <p:bldP spid="40" grpId="0" animBg="1"/>
      <p:bldP spid="43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46915" y="243848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/>
          <p:cNvSpPr/>
          <p:nvPr/>
        </p:nvSpPr>
        <p:spPr>
          <a:xfrm>
            <a:off x="3144188" y="3346391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5569307" y="295547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5275393" y="123829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2978648" y="455567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2978647" y="249827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8" name="Oval 47"/>
          <p:cNvSpPr/>
          <p:nvPr/>
        </p:nvSpPr>
        <p:spPr>
          <a:xfrm>
            <a:off x="4246915" y="3671985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3631789" y="1598662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1890910" y="3641278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1826452" y="2146944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8" grpId="0" animBg="1"/>
      <p:bldP spid="41" grpId="0" animBg="1"/>
      <p:bldP spid="44" grpId="0" animBg="1"/>
      <p:bldP spid="24" grpId="0" animBg="1"/>
      <p:bldP spid="27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761091" y="2842308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3265392" y="156201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4480854" y="3820885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0" name="Oval 39"/>
          <p:cNvSpPr/>
          <p:nvPr/>
        </p:nvSpPr>
        <p:spPr>
          <a:xfrm>
            <a:off x="4278085" y="4953000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4186940" y="2841171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8" name="Oval 47"/>
          <p:cNvSpPr/>
          <p:nvPr/>
        </p:nvSpPr>
        <p:spPr>
          <a:xfrm>
            <a:off x="4974771" y="187770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5562600" y="4253468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3265392" y="411480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116324" y="258049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1" grpId="0" animBg="1"/>
      <p:bldP spid="22" grpId="0" animBg="1"/>
      <p:bldP spid="23" grpId="0" animBg="1"/>
      <p:bldP spid="40" grpId="0" animBg="1"/>
      <p:bldP spid="43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5747</TotalTime>
  <Words>172</Words>
  <Application>Microsoft Office PowerPoint</Application>
  <PresentationFormat>Экран (4:3)</PresentationFormat>
  <Paragraphs>91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70</cp:revision>
  <dcterms:created xsi:type="dcterms:W3CDTF">2017-02-07T01:35:55Z</dcterms:created>
  <dcterms:modified xsi:type="dcterms:W3CDTF">2021-08-18T13:03:52Z</dcterms:modified>
</cp:coreProperties>
</file>