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312" r:id="rId3"/>
    <p:sldId id="303" r:id="rId4"/>
    <p:sldId id="305" r:id="rId5"/>
    <p:sldId id="306" r:id="rId6"/>
    <p:sldId id="307" r:id="rId7"/>
    <p:sldId id="308" r:id="rId8"/>
    <p:sldId id="309" r:id="rId9"/>
    <p:sldId id="310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69" y="1676400"/>
            <a:ext cx="4993098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/>
              <a:t>Тучка</a:t>
            </a:r>
            <a:r>
              <a:rPr lang="en-US" sz="13800" b="1"/>
              <a:t>!</a:t>
            </a:r>
            <a:endParaRPr lang="en-US" sz="13800" b="1" dirty="0"/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9.2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вместо точек – числа.</a:t>
            </a:r>
            <a:endParaRPr lang="en-US" sz="2000" b="1" u="sng" dirty="0"/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5480" y="1676400"/>
            <a:ext cx="4453079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9.2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Instant Number Splats!</a:t>
            </a:r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564690" y="21336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5753901" y="4191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6509208" y="122951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4858603" y="3371483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0" name="Rectangular Callout 29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Общая сумма чисел…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1828800"/>
            <a:ext cx="2209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Какая сумма чисел, закрытых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есть еще возможные варианты?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6" name="Rectangular Callout 35"/>
          <p:cNvSpPr/>
          <p:nvPr/>
        </p:nvSpPr>
        <p:spPr>
          <a:xfrm>
            <a:off x="381000" y="4495800"/>
            <a:ext cx="21336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какие числа за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2743200"/>
            <a:ext cx="3733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Помните, что за тучкой могут быть только те же числа, что вы видите на экране. Какие могут быть числа под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215293" y="303191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9" name="Oval 18"/>
          <p:cNvSpPr/>
          <p:nvPr/>
        </p:nvSpPr>
        <p:spPr>
          <a:xfrm>
            <a:off x="7160440" y="347822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" name="Oval 19"/>
          <p:cNvSpPr/>
          <p:nvPr/>
        </p:nvSpPr>
        <p:spPr>
          <a:xfrm>
            <a:off x="5746790" y="196349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4626008" y="1756030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8" grpId="0" animBg="1"/>
      <p:bldP spid="41" grpId="0" animBg="1"/>
      <p:bldP spid="30" grpId="0" animBg="1"/>
      <p:bldP spid="31" grpId="0" animBg="1"/>
      <p:bldP spid="32" grpId="0" animBg="1"/>
      <p:bldP spid="34" grpId="0" animBg="1"/>
      <p:bldP spid="36" grpId="0" animBg="1"/>
      <p:bldP spid="33" grpId="0" animBg="1"/>
      <p:bldP spid="18" grpId="0" animBg="1"/>
      <p:bldP spid="19" grpId="0" animBg="1"/>
      <p:bldP spid="20" grpId="0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5255530" y="374525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3260844" y="358383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3902285" y="238640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4688175" y="129783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9" name="Oval 48"/>
          <p:cNvSpPr/>
          <p:nvPr/>
        </p:nvSpPr>
        <p:spPr>
          <a:xfrm>
            <a:off x="5233919" y="2398429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2625245" y="238088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829959" y="2072283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2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9" grpId="0" animBg="1"/>
      <p:bldP spid="42" grpId="0" animBg="1"/>
      <p:bldP spid="25" grpId="0" animBg="1"/>
      <p:bldP spid="26" grpId="0" animBg="1"/>
      <p:bldP spid="49" grpId="0" animBg="1"/>
      <p:bldP spid="50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3610011" y="375524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5001286" y="448547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Oval 21"/>
          <p:cNvSpPr/>
          <p:nvPr/>
        </p:nvSpPr>
        <p:spPr>
          <a:xfrm>
            <a:off x="6076211" y="2405986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4" name="Oval 23"/>
          <p:cNvSpPr/>
          <p:nvPr/>
        </p:nvSpPr>
        <p:spPr>
          <a:xfrm>
            <a:off x="3561267" y="1811985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4889535" y="186218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0" name="Oval 39"/>
          <p:cNvSpPr/>
          <p:nvPr/>
        </p:nvSpPr>
        <p:spPr>
          <a:xfrm>
            <a:off x="4889536" y="3141094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2817483" y="3042073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469204" y="1494772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44" grpId="0" animBg="1"/>
      <p:bldP spid="22" grpId="0" animBg="1"/>
      <p:bldP spid="24" grpId="0" animBg="1"/>
      <p:bldP spid="27" grpId="0" animBg="1"/>
      <p:bldP spid="40" grpId="0" animBg="1"/>
      <p:bldP spid="43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186309" y="2089101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8" name="Oval 37"/>
          <p:cNvSpPr/>
          <p:nvPr/>
        </p:nvSpPr>
        <p:spPr>
          <a:xfrm>
            <a:off x="4323842" y="98591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3978911" y="303228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3671347" y="2079513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3684997" y="4315313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5205803" y="3497010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9" name="Oval 48"/>
          <p:cNvSpPr/>
          <p:nvPr/>
        </p:nvSpPr>
        <p:spPr>
          <a:xfrm>
            <a:off x="2838500" y="3400913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2250671" y="2131182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647525" y="1815595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38" grpId="0" animBg="1"/>
      <p:bldP spid="41" grpId="0" animBg="1"/>
      <p:bldP spid="44" grpId="0" animBg="1"/>
      <p:bldP spid="24" grpId="0" animBg="1"/>
      <p:bldP spid="27" grpId="0" animBg="1"/>
      <p:bldP spid="49" grpId="0" animBg="1"/>
      <p:bldP spid="50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3969406" y="1077360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Oval 36"/>
          <p:cNvSpPr/>
          <p:nvPr/>
        </p:nvSpPr>
        <p:spPr>
          <a:xfrm>
            <a:off x="5720949" y="28411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3381577" y="31875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4433916" y="377538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4" name="Oval 23"/>
          <p:cNvSpPr/>
          <p:nvPr/>
        </p:nvSpPr>
        <p:spPr>
          <a:xfrm>
            <a:off x="2271235" y="363452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5" name="Oval 24"/>
          <p:cNvSpPr/>
          <p:nvPr/>
        </p:nvSpPr>
        <p:spPr>
          <a:xfrm>
            <a:off x="3198943" y="44301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3144350" y="22965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7" name="Oval 26"/>
          <p:cNvSpPr/>
          <p:nvPr/>
        </p:nvSpPr>
        <p:spPr>
          <a:xfrm>
            <a:off x="4433916" y="2448960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038639" y="203385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37" grpId="0" animBg="1"/>
      <p:bldP spid="39" grpId="0" animBg="1"/>
      <p:bldP spid="4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3106645" y="94299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4518896" y="129174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5164046" y="241313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3868646" y="241313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6" name="Oval 45"/>
          <p:cNvSpPr/>
          <p:nvPr/>
        </p:nvSpPr>
        <p:spPr>
          <a:xfrm>
            <a:off x="2173727" y="2381292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5043854" y="373380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2812731" y="356150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3868646" y="4475901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708815" y="2060831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9" grpId="0" animBg="1"/>
      <p:bldP spid="42" grpId="0" animBg="1"/>
      <p:bldP spid="25" grpId="0" animBg="1"/>
      <p:bldP spid="26" grpId="0" animBg="1"/>
      <p:bldP spid="46" grpId="0" animBg="1"/>
      <p:bldP spid="48" grpId="0" animBg="1"/>
      <p:bldP spid="49" grpId="0" animBg="1"/>
      <p:bldP spid="50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2557353" y="2182177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1" name="Oval 20"/>
          <p:cNvSpPr/>
          <p:nvPr/>
        </p:nvSpPr>
        <p:spPr>
          <a:xfrm>
            <a:off x="3498562" y="1148033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5171582" y="1222444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Oval 22"/>
          <p:cNvSpPr/>
          <p:nvPr/>
        </p:nvSpPr>
        <p:spPr>
          <a:xfrm>
            <a:off x="4391659" y="2246029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4" name="Oval 23"/>
          <p:cNvSpPr/>
          <p:nvPr/>
        </p:nvSpPr>
        <p:spPr>
          <a:xfrm>
            <a:off x="3463956" y="3374245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1743850" y="337993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0" name="Oval 39"/>
          <p:cNvSpPr/>
          <p:nvPr/>
        </p:nvSpPr>
        <p:spPr>
          <a:xfrm>
            <a:off x="5536463" y="3379932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4337067" y="4288645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3239156" y="1890796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7" grpId="0" animBg="1"/>
      <p:bldP spid="40" grpId="0" animBg="1"/>
      <p:bldP spid="43" grpId="0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3420893" y="4293376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5913294" y="2883573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4212680" y="1302405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Oval 21"/>
          <p:cNvSpPr/>
          <p:nvPr/>
        </p:nvSpPr>
        <p:spPr>
          <a:xfrm>
            <a:off x="2872255" y="714576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Oval 22"/>
          <p:cNvSpPr/>
          <p:nvPr/>
        </p:nvSpPr>
        <p:spPr>
          <a:xfrm>
            <a:off x="4746407" y="2314593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4" name="Oval 23"/>
          <p:cNvSpPr/>
          <p:nvPr/>
        </p:nvSpPr>
        <p:spPr>
          <a:xfrm>
            <a:off x="2572961" y="3457593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4800509" y="3727134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0" name="Oval 39"/>
          <p:cNvSpPr/>
          <p:nvPr/>
        </p:nvSpPr>
        <p:spPr>
          <a:xfrm>
            <a:off x="3385796" y="2107764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1985132" y="2248137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361974" y="192117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41" grpId="0" animBg="1"/>
      <p:bldP spid="44" grpId="0" animBg="1"/>
      <p:bldP spid="22" grpId="0" animBg="1"/>
      <p:bldP spid="23" grpId="0" animBg="1"/>
      <p:bldP spid="24" grpId="0" animBg="1"/>
      <p:bldP spid="27" grpId="0" animBg="1"/>
      <p:bldP spid="40" grpId="0" animBg="1"/>
      <p:bldP spid="43" grpId="0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5683</TotalTime>
  <Words>179</Words>
  <Application>Microsoft Office PowerPoint</Application>
  <PresentationFormat>Экран (4:3)</PresentationFormat>
  <Paragraphs>98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71</cp:revision>
  <dcterms:created xsi:type="dcterms:W3CDTF">2017-02-07T01:35:55Z</dcterms:created>
  <dcterms:modified xsi:type="dcterms:W3CDTF">2021-08-18T13:03:50Z</dcterms:modified>
</cp:coreProperties>
</file>