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312" r:id="rId3"/>
    <p:sldId id="303" r:id="rId4"/>
    <p:sldId id="305" r:id="rId5"/>
    <p:sldId id="306" r:id="rId6"/>
    <p:sldId id="307" r:id="rId7"/>
    <p:sldId id="308" r:id="rId8"/>
    <p:sldId id="309" r:id="rId9"/>
    <p:sldId id="310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69" y="1676400"/>
            <a:ext cx="4993098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9.3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вместо точек – числа.</a:t>
            </a:r>
            <a:endParaRPr lang="en-US" sz="2000" b="1" u="sng" dirty="0"/>
          </a:p>
          <a:p>
            <a:pPr algn="ctr"/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5480" y="1676400"/>
            <a:ext cx="4453079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9.3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Instant Number Splats!</a:t>
            </a:r>
          </a:p>
          <a:p>
            <a:pPr algn="ctr"/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564690" y="21336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5753901" y="4191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0" name="Rectangular Callout 29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Общая сумма чисел…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Тучка!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1828800"/>
            <a:ext cx="21336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Какая сумма чисел, закрытых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есть еще возможные варианты?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6" name="Rectangular Callout 35"/>
          <p:cNvSpPr/>
          <p:nvPr/>
        </p:nvSpPr>
        <p:spPr>
          <a:xfrm>
            <a:off x="381000" y="4495800"/>
            <a:ext cx="2209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какие числа за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2743200"/>
            <a:ext cx="37338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Помните, что за тучкой могут быть только те же числа, что вы видите на экране. Какие могут быть числа под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5671456" y="2048300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7" name="Oval 26"/>
          <p:cNvSpPr/>
          <p:nvPr/>
        </p:nvSpPr>
        <p:spPr>
          <a:xfrm>
            <a:off x="6497957" y="1169158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0" name="Oval 39"/>
          <p:cNvSpPr/>
          <p:nvPr/>
        </p:nvSpPr>
        <p:spPr>
          <a:xfrm>
            <a:off x="6791871" y="33201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4938932" y="327432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3" name="Oval 42"/>
          <p:cNvSpPr/>
          <p:nvPr/>
        </p:nvSpPr>
        <p:spPr>
          <a:xfrm>
            <a:off x="7010400" y="2220685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4626008" y="1756030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0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0" grpId="0" animBg="1"/>
      <p:bldP spid="31" grpId="0" animBg="1"/>
      <p:bldP spid="32" grpId="0" animBg="1"/>
      <p:bldP spid="34" grpId="0" animBg="1"/>
      <p:bldP spid="36" grpId="0" animBg="1"/>
      <p:bldP spid="33" grpId="0" animBg="1"/>
      <p:bldP spid="24" grpId="0" animBg="1"/>
      <p:bldP spid="27" grpId="0" animBg="1"/>
      <p:bldP spid="40" grpId="0" animBg="1"/>
      <p:bldP spid="42" grpId="0" animBg="1"/>
      <p:bldP spid="43" grpId="0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133249" y="4159563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4340004" y="2095176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5439913" y="3434683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2852002" y="2023198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3337314" y="3321363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0" name="Oval 39"/>
          <p:cNvSpPr/>
          <p:nvPr/>
        </p:nvSpPr>
        <p:spPr>
          <a:xfrm>
            <a:off x="5377039" y="2276334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4927833" y="913661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3077257" y="1761714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2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41" grpId="0" animBg="1"/>
      <p:bldP spid="44" grpId="0" animBg="1"/>
      <p:bldP spid="24" grpId="0" animBg="1"/>
      <p:bldP spid="27" grpId="0" animBg="1"/>
      <p:bldP spid="40" grpId="0" animBg="1"/>
      <p:bldP spid="43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3323396" y="369805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5302321" y="378083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6495562" y="3048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0" name="Oval 39"/>
          <p:cNvSpPr/>
          <p:nvPr/>
        </p:nvSpPr>
        <p:spPr>
          <a:xfrm>
            <a:off x="4140147" y="2427189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5008406" y="1292799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960349" y="2148483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2" grpId="0" animBg="1"/>
      <p:bldP spid="25" grpId="0" animBg="1"/>
      <p:bldP spid="26" grpId="0" animBg="1"/>
      <p:bldP spid="40" grpId="0" animBg="1"/>
      <p:bldP spid="43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954630" y="2307771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4366801" y="1270867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3603012" y="2320139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2688771" y="3679371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8" name="Oval 47"/>
          <p:cNvSpPr/>
          <p:nvPr/>
        </p:nvSpPr>
        <p:spPr>
          <a:xfrm>
            <a:off x="4892238" y="3734366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3603013" y="4395067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6087049" y="2943203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502176" y="2061397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41" grpId="0" animBg="1"/>
      <p:bldP spid="24" grpId="0" animBg="1"/>
      <p:bldP spid="27" grpId="0" animBg="1"/>
      <p:bldP spid="48" grpId="0" animBg="1"/>
      <p:bldP spid="49" grpId="0" animBg="1"/>
      <p:bldP spid="50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833852" y="3874254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4705006" y="2656839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2" name="Oval 41"/>
          <p:cNvSpPr/>
          <p:nvPr/>
        </p:nvSpPr>
        <p:spPr>
          <a:xfrm>
            <a:off x="3598368" y="440749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4" name="Oval 43"/>
          <p:cNvSpPr/>
          <p:nvPr/>
        </p:nvSpPr>
        <p:spPr>
          <a:xfrm>
            <a:off x="3388761" y="2432549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6028040" y="3020378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5" name="Oval 24"/>
          <p:cNvSpPr/>
          <p:nvPr/>
        </p:nvSpPr>
        <p:spPr>
          <a:xfrm>
            <a:off x="5980789" y="136639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4229685" y="14478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7" name="Oval 26"/>
          <p:cNvSpPr/>
          <p:nvPr/>
        </p:nvSpPr>
        <p:spPr>
          <a:xfrm>
            <a:off x="2772031" y="3782378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356976" y="2201285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41" grpId="0" animBg="1"/>
      <p:bldP spid="42" grpId="0" animBg="1"/>
      <p:bldP spid="44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3706120" y="4275405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1" name="Oval 20"/>
          <p:cNvSpPr/>
          <p:nvPr/>
        </p:nvSpPr>
        <p:spPr>
          <a:xfrm>
            <a:off x="5090903" y="3700576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Oval 21"/>
          <p:cNvSpPr/>
          <p:nvPr/>
        </p:nvSpPr>
        <p:spPr>
          <a:xfrm>
            <a:off x="2909211" y="3406662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3" name="Oval 22"/>
          <p:cNvSpPr/>
          <p:nvPr/>
        </p:nvSpPr>
        <p:spPr>
          <a:xfrm>
            <a:off x="3706121" y="2122147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0" name="Oval 39"/>
          <p:cNvSpPr/>
          <p:nvPr/>
        </p:nvSpPr>
        <p:spPr>
          <a:xfrm>
            <a:off x="6304366" y="2770012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4582871" y="1151854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9" name="Oval 48"/>
          <p:cNvSpPr/>
          <p:nvPr/>
        </p:nvSpPr>
        <p:spPr>
          <a:xfrm>
            <a:off x="4628371" y="2709976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2344289" y="2182183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682299" y="1897544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20" grpId="0" animBg="1"/>
      <p:bldP spid="21" grpId="0" animBg="1"/>
      <p:bldP spid="22" grpId="0" animBg="1"/>
      <p:bldP spid="23" grpId="0" animBg="1"/>
      <p:bldP spid="40" grpId="0" animBg="1"/>
      <p:bldP spid="43" grpId="0" animBg="1"/>
      <p:bldP spid="49" grpId="0" animBg="1"/>
      <p:bldP spid="50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410200" y="2849617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8" name="Oval 37"/>
          <p:cNvSpPr/>
          <p:nvPr/>
        </p:nvSpPr>
        <p:spPr>
          <a:xfrm>
            <a:off x="4680046" y="1877703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4299696" y="3728623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4005782" y="5029200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2" name="Oval 21"/>
          <p:cNvSpPr/>
          <p:nvPr/>
        </p:nvSpPr>
        <p:spPr>
          <a:xfrm>
            <a:off x="3236636" y="1583788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3" name="Oval 22"/>
          <p:cNvSpPr/>
          <p:nvPr/>
        </p:nvSpPr>
        <p:spPr>
          <a:xfrm>
            <a:off x="3092685" y="4211062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4" name="Oval 23"/>
          <p:cNvSpPr/>
          <p:nvPr/>
        </p:nvSpPr>
        <p:spPr>
          <a:xfrm>
            <a:off x="6278165" y="3429000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7" name="Oval 26"/>
          <p:cNvSpPr/>
          <p:nvPr/>
        </p:nvSpPr>
        <p:spPr>
          <a:xfrm>
            <a:off x="5257800" y="4240632"/>
            <a:ext cx="587829" cy="58782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0" name="Oval 39"/>
          <p:cNvSpPr/>
          <p:nvPr/>
        </p:nvSpPr>
        <p:spPr>
          <a:xfrm>
            <a:off x="3944205" y="2841170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3" name="Oval 42"/>
          <p:cNvSpPr/>
          <p:nvPr/>
        </p:nvSpPr>
        <p:spPr>
          <a:xfrm>
            <a:off x="2572605" y="2841171"/>
            <a:ext cx="587829" cy="587829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927838" y="2605684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38" grpId="0" animBg="1"/>
      <p:bldP spid="41" grpId="0" animBg="1"/>
      <p:bldP spid="44" grpId="0" animBg="1"/>
      <p:bldP spid="22" grpId="0" animBg="1"/>
      <p:bldP spid="23" grpId="0" animBg="1"/>
      <p:bldP spid="24" grpId="0" animBg="1"/>
      <p:bldP spid="27" grpId="0" animBg="1"/>
      <p:bldP spid="40" grpId="0" animBg="1"/>
      <p:bldP spid="43" grpId="0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6055740" y="147282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6153262" y="307481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4912739" y="269088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4912740" y="389871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3628225" y="46746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2719986" y="38364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7" name="Oval 46"/>
          <p:cNvSpPr/>
          <p:nvPr/>
        </p:nvSpPr>
        <p:spPr>
          <a:xfrm>
            <a:off x="2426073" y="1078012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2132157" y="2469107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4398999" y="1445528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3579793" y="2396972"/>
            <a:ext cx="587829" cy="587829"/>
          </a:xfrm>
          <a:prstGeom prst="ellipse">
            <a:avLst/>
          </a:pr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2571893" y="2273916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9" grpId="0" animBg="1"/>
      <p:bldP spid="42" grpId="0" animBg="1"/>
      <p:bldP spid="25" grpId="0" animBg="1"/>
      <p:bldP spid="26" grpId="0" animBg="1"/>
      <p:bldP spid="47" grpId="0" animBg="1"/>
      <p:bldP spid="48" grpId="0" animBg="1"/>
      <p:bldP spid="49" grpId="0" animBg="1"/>
      <p:bldP spid="50" grpId="0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5684</TotalTime>
  <Words>180</Words>
  <Application>Microsoft Office PowerPoint</Application>
  <PresentationFormat>Экран (4:3)</PresentationFormat>
  <Paragraphs>99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72</cp:revision>
  <dcterms:created xsi:type="dcterms:W3CDTF">2017-02-07T01:35:55Z</dcterms:created>
  <dcterms:modified xsi:type="dcterms:W3CDTF">2021-08-18T13:03:46Z</dcterms:modified>
</cp:coreProperties>
</file>