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3" r:id="rId3"/>
    <p:sldId id="303" r:id="rId4"/>
    <p:sldId id="305" r:id="rId5"/>
    <p:sldId id="306" r:id="rId6"/>
    <p:sldId id="308" r:id="rId7"/>
    <p:sldId id="309" r:id="rId8"/>
    <p:sldId id="310" r:id="rId9"/>
    <p:sldId id="311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9.4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u="sng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9.4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426655" y="20482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5753901" y="4191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2209800" cy="1066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чисел, закрытых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еще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44958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за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3733800" cy="1447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за тучкой могут быть только те же числа, что вы видите на экране. Какие могут быть числа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71456" y="20483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7" name="Oval 26"/>
          <p:cNvSpPr/>
          <p:nvPr/>
        </p:nvSpPr>
        <p:spPr>
          <a:xfrm>
            <a:off x="6534351" y="100311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" name="Oval 39"/>
          <p:cNvSpPr/>
          <p:nvPr/>
        </p:nvSpPr>
        <p:spPr>
          <a:xfrm>
            <a:off x="6791871" y="33201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938932" y="32743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7085785" y="21126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26008" y="17560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3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3" grpId="0" animBg="1"/>
      <p:bldP spid="24" grpId="0" animBg="1"/>
      <p:bldP spid="27" grpId="0" animBg="1"/>
      <p:bldP spid="40" grpId="0" animBg="1"/>
      <p:bldP spid="42" grpId="0" animBg="1"/>
      <p:bldP spid="18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513260" y="238356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5474429" y="373639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2852239" y="231142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209378" y="23648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621549" y="357254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960884" y="111854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01863" y="206342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4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986091" y="30952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643691" y="352049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7" name="Oval 46"/>
          <p:cNvSpPr/>
          <p:nvPr/>
        </p:nvSpPr>
        <p:spPr>
          <a:xfrm>
            <a:off x="4424490" y="42382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3486858" y="338911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424491" y="219850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052891" y="192798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254262" y="182816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4" grpId="0" animBg="1"/>
      <p:bldP spid="27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3132344" y="37755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5281699" y="38632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943859" y="46137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2182847" y="21050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9" name="Oval 48"/>
          <p:cNvSpPr/>
          <p:nvPr/>
        </p:nvSpPr>
        <p:spPr>
          <a:xfrm>
            <a:off x="5384566" y="240282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693870" y="11430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Oval 29"/>
          <p:cNvSpPr/>
          <p:nvPr/>
        </p:nvSpPr>
        <p:spPr>
          <a:xfrm>
            <a:off x="3943859" y="244003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831994" y="219024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2" grpId="0" animBg="1"/>
      <p:bldP spid="25" grpId="0" animBg="1"/>
      <p:bldP spid="26" grpId="0" animBg="1"/>
      <p:bldP spid="49" grpId="0" animBg="1"/>
      <p:bldP spid="50" grpId="0" animBg="1"/>
      <p:bldP spid="3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124201" y="306601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2449286" y="16549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869286" y="38874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1445530" y="264630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5334001" y="180737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4457115" y="27118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3830616" y="18073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5334000" y="329963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804519" y="159365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9" grpId="0" animBg="1"/>
      <p:bldP spid="42" grpId="0" animBg="1"/>
      <p:bldP spid="44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3350631" y="11294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893019" y="15971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4297994" y="4747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243239" y="2500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7" name="Oval 46"/>
          <p:cNvSpPr/>
          <p:nvPr/>
        </p:nvSpPr>
        <p:spPr>
          <a:xfrm>
            <a:off x="5685085" y="250070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711891" y="395995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350631" y="387230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2947532" y="250070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92120" y="22869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2" grpId="0" animBg="1"/>
      <p:bldP spid="25" grpId="0" animBg="1"/>
      <p:bldP spid="2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987246" y="144121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5537544" y="372291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5645790" y="229713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5" name="Oval 44"/>
          <p:cNvSpPr/>
          <p:nvPr/>
        </p:nvSpPr>
        <p:spPr>
          <a:xfrm>
            <a:off x="1633148" y="340202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3249432" y="107289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2587515" y="242694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114945" y="447346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249432" y="363526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114945" y="226366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091123" y="204994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" grpId="0" animBg="1"/>
      <p:bldP spid="40" grpId="0" animBg="1"/>
      <p:bldP spid="43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926108" y="380398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5044816" y="135413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883789" y="333533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456987" y="455453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4348274" y="234473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926109" y="234473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026575" y="251890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3576546" y="376369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3765176" y="91870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324452" y="213101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40" grpId="0" animBg="1"/>
      <p:bldP spid="43" grpId="0" animBg="1"/>
      <p:bldP spid="3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5686</TotalTime>
  <Words>178</Words>
  <Application>Microsoft Office PowerPoint</Application>
  <PresentationFormat>Экран (4:3)</PresentationFormat>
  <Paragraphs>97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69</cp:revision>
  <dcterms:created xsi:type="dcterms:W3CDTF">2017-02-07T01:35:55Z</dcterms:created>
  <dcterms:modified xsi:type="dcterms:W3CDTF">2021-08-18T13:03:47Z</dcterms:modified>
</cp:coreProperties>
</file>