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13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/>
              <a:t>Тучка</a:t>
            </a:r>
            <a:r>
              <a:rPr lang="en-US" sz="13800" b="1"/>
              <a:t>!</a:t>
            </a:r>
            <a:endParaRPr lang="en-US" sz="138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9.5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u="sng" dirty="0"/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9.5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8288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чисел, закрытых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5814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еще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1000" y="4495800"/>
            <a:ext cx="2133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за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743200"/>
            <a:ext cx="3733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за тучкой могут быть только те же числа, что вы видите на экране. Какие могут быть числа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671456" y="20483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7" name="Oval 26"/>
          <p:cNvSpPr/>
          <p:nvPr/>
        </p:nvSpPr>
        <p:spPr>
          <a:xfrm>
            <a:off x="4351103" y="157842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8" name="Oval 17"/>
          <p:cNvSpPr/>
          <p:nvPr/>
        </p:nvSpPr>
        <p:spPr>
          <a:xfrm>
            <a:off x="5471588" y="62828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/>
          <p:cNvSpPr/>
          <p:nvPr/>
        </p:nvSpPr>
        <p:spPr>
          <a:xfrm>
            <a:off x="4828979" y="322428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0" name="Oval 19"/>
          <p:cNvSpPr/>
          <p:nvPr/>
        </p:nvSpPr>
        <p:spPr>
          <a:xfrm>
            <a:off x="6981940" y="340105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6981940" y="213717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626008" y="175603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73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0" grpId="0" animBg="1"/>
      <p:bldP spid="31" grpId="0" animBg="1"/>
      <p:bldP spid="32" grpId="0" animBg="1"/>
      <p:bldP spid="34" grpId="0" animBg="1"/>
      <p:bldP spid="36" grpId="0" animBg="1"/>
      <p:bldP spid="33" grpId="0" animBg="1"/>
      <p:bldP spid="24" grpId="0" animBg="1"/>
      <p:bldP spid="27" grpId="0" animBg="1"/>
      <p:bldP spid="18" grpId="0" animBg="1"/>
      <p:bldP spid="19" grpId="0" animBg="1"/>
      <p:bldP spid="20" grpId="0" animBg="1"/>
      <p:bldP spid="21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976860" y="331047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3474638" y="4648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2572604" y="38433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907348" y="389765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4" name="Oval 23"/>
          <p:cNvSpPr/>
          <p:nvPr/>
        </p:nvSpPr>
        <p:spPr>
          <a:xfrm>
            <a:off x="4270775" y="152400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3474638" y="24384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5708139" y="11566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4858604" y="248505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423518" y="222468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2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5498158" y="21283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4986851" y="11190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7" name="Oval 46"/>
          <p:cNvSpPr/>
          <p:nvPr/>
        </p:nvSpPr>
        <p:spPr>
          <a:xfrm>
            <a:off x="4160300" y="414494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3190836" y="330674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146650" y="211467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2707154" y="19812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062387" y="1756031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5" grpId="0" animBg="1"/>
      <p:bldP spid="26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494380" y="380770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4505810" y="325288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188172" y="221784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5636031" y="231935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2829818" y="209501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4310923" y="458357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9" name="Oval 48"/>
          <p:cNvSpPr/>
          <p:nvPr/>
        </p:nvSpPr>
        <p:spPr>
          <a:xfrm>
            <a:off x="3410755" y="366917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4898752" y="11430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164351" y="210173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4" grpId="0" animBg="1"/>
      <p:bldP spid="24" grpId="0" animBg="1"/>
      <p:bldP spid="27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38119" y="280159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/>
          <p:cNvSpPr/>
          <p:nvPr/>
        </p:nvSpPr>
        <p:spPr>
          <a:xfrm>
            <a:off x="5259283" y="333548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4098088" y="404654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3156882" y="322557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4" name="Oval 23"/>
          <p:cNvSpPr/>
          <p:nvPr/>
        </p:nvSpPr>
        <p:spPr>
          <a:xfrm>
            <a:off x="2605960" y="459911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5411683" y="195650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" name="Oval 39"/>
          <p:cNvSpPr/>
          <p:nvPr/>
        </p:nvSpPr>
        <p:spPr>
          <a:xfrm>
            <a:off x="3944205" y="193017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2559954" y="1930176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920383" y="171645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3399303" y="32522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3159634" y="44196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427931" y="23660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5771760" y="32249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5771759" y="177827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7" name="Oval 46"/>
          <p:cNvSpPr/>
          <p:nvPr/>
        </p:nvSpPr>
        <p:spPr>
          <a:xfrm>
            <a:off x="3178966" y="223547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4311080" y="362875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2420541" y="350520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4000780" y="119044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019162" y="2010867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9" grpId="0" animBg="1"/>
      <p:bldP spid="42" grpId="0" animBg="1"/>
      <p:bldP spid="25" grpId="0" animBg="1"/>
      <p:bldP spid="26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4499231" y="254262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3185636" y="2412000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2271236" y="376182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6803122" y="270591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5655110" y="144853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5424068" y="299982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9" name="Oval 48"/>
          <p:cNvSpPr/>
          <p:nvPr/>
        </p:nvSpPr>
        <p:spPr>
          <a:xfrm>
            <a:off x="3185636" y="460019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3911402" y="144853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Oval 29"/>
          <p:cNvSpPr/>
          <p:nvPr/>
        </p:nvSpPr>
        <p:spPr>
          <a:xfrm>
            <a:off x="3674173" y="342453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1" name="Oval 30"/>
          <p:cNvSpPr/>
          <p:nvPr/>
        </p:nvSpPr>
        <p:spPr>
          <a:xfrm>
            <a:off x="4598078" y="401236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062522" y="218073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0" grpId="0" animBg="1"/>
      <p:bldP spid="21" grpId="0" animBg="1"/>
      <p:bldP spid="22" grpId="0" animBg="1"/>
      <p:bldP spid="23" grpId="0" animBg="1"/>
      <p:bldP spid="40" grpId="0" animBg="1"/>
      <p:bldP spid="43" grpId="0" animBg="1"/>
      <p:bldP spid="49" grpId="0" animBg="1"/>
      <p:bldP spid="50" grpId="0" animBg="1"/>
      <p:bldP spid="30" grpId="0" animBg="1"/>
      <p:bldP spid="31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673849" y="448284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2327614" y="110378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6099430" y="172638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4173454" y="140614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4967350" y="248091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967763" y="330718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7" name="Oval 46"/>
          <p:cNvSpPr/>
          <p:nvPr/>
        </p:nvSpPr>
        <p:spPr>
          <a:xfrm>
            <a:off x="2303891" y="247928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4967350" y="386201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2891720" y="384885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3673849" y="252575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561803" y="217588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4" grpId="0" animBg="1"/>
      <p:bldP spid="24" grpId="0" animBg="1"/>
      <p:bldP spid="27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5689</TotalTime>
  <Words>183</Words>
  <Application>Microsoft Office PowerPoint</Application>
  <PresentationFormat>Экран (4:3)</PresentationFormat>
  <Paragraphs>102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72</cp:revision>
  <dcterms:created xsi:type="dcterms:W3CDTF">2017-02-07T01:35:55Z</dcterms:created>
  <dcterms:modified xsi:type="dcterms:W3CDTF">2021-08-18T13:03:49Z</dcterms:modified>
</cp:coreProperties>
</file>