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81" r:id="rId3"/>
    <p:sldId id="284" r:id="rId4"/>
    <p:sldId id="290" r:id="rId5"/>
    <p:sldId id="285" r:id="rId6"/>
    <p:sldId id="286" r:id="rId7"/>
    <p:sldId id="287" r:id="rId8"/>
    <p:sldId id="288" r:id="rId9"/>
    <p:sldId id="289" r:id="rId10"/>
    <p:sldId id="25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86600" y="1676400"/>
            <a:ext cx="7970836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800" b="1" dirty="0"/>
              <a:t>Тучка</a:t>
            </a:r>
            <a:r>
              <a:rPr lang="en-US" sz="13800" b="1" dirty="0"/>
              <a:t>!</a:t>
            </a:r>
          </a:p>
          <a:p>
            <a:pPr algn="ctr"/>
            <a:endParaRPr lang="en-US" sz="4000" b="1" dirty="0"/>
          </a:p>
          <a:p>
            <a:pPr algn="ctr"/>
            <a:r>
              <a:rPr lang="ru-RU" sz="4000" b="1"/>
              <a:t>Часть</a:t>
            </a:r>
            <a:r>
              <a:rPr lang="en-US" sz="4000" b="1"/>
              <a:t> </a:t>
            </a:r>
            <a:r>
              <a:rPr lang="en-US" sz="4000" b="1" dirty="0"/>
              <a:t>5.4</a:t>
            </a:r>
          </a:p>
          <a:p>
            <a:pPr algn="ctr"/>
            <a:endParaRPr lang="en-US" sz="2000" b="1" dirty="0"/>
          </a:p>
          <a:p>
            <a:pPr algn="ctr"/>
            <a:r>
              <a:rPr lang="ru-RU" sz="2000" b="1" dirty="0"/>
              <a:t>Здесь собраны тучки с двумя цветами. Помните: под тучками </a:t>
            </a:r>
            <a:r>
              <a:rPr lang="ru-RU" sz="2000" b="1" u="sng" dirty="0"/>
              <a:t>разных</a:t>
            </a:r>
          </a:p>
          <a:p>
            <a:pPr algn="ctr"/>
            <a:r>
              <a:rPr lang="ru-RU" sz="2000" b="1" u="sng" dirty="0"/>
              <a:t>цветов – разное количество точек</a:t>
            </a:r>
            <a:r>
              <a:rPr lang="ru-RU" sz="2000" b="1" dirty="0"/>
              <a:t>.</a:t>
            </a:r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978704" y="6396335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3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6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6829" y="1676400"/>
            <a:ext cx="8650381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/>
              <a:t>Splat!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5.4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</a:t>
            </a:r>
            <a:r>
              <a:rPr lang="en-US" sz="2000" b="1" u="sng" dirty="0"/>
              <a:t>2-Color Splats! </a:t>
            </a:r>
          </a:p>
          <a:p>
            <a:pPr algn="ctr"/>
            <a:r>
              <a:rPr lang="en-US" sz="2000" b="1" dirty="0"/>
              <a:t>Remember:  Splats that are </a:t>
            </a:r>
            <a:r>
              <a:rPr lang="en-US" sz="2000" b="1" i="1" u="sng" dirty="0"/>
              <a:t>different colors must be covering different numbers</a:t>
            </a:r>
            <a:r>
              <a:rPr lang="en-US" sz="2000" b="1" dirty="0"/>
              <a:t>.</a:t>
            </a:r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8704" y="838200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2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</p:spTree>
    <p:extLst>
      <p:ext uri="{BB962C8B-B14F-4D97-AF65-F5344CB8AC3E}">
        <p14:creationId xmlns:p14="http://schemas.microsoft.com/office/powerpoint/2010/main" val="126256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18" name="Oval 17"/>
          <p:cNvSpPr/>
          <p:nvPr/>
        </p:nvSpPr>
        <p:spPr>
          <a:xfrm>
            <a:off x="6056490" y="152951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4552215" y="462262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241606" y="462262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322256" y="268810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246693" y="229011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246693" y="530842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153251" y="367896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572000" y="163603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5245626" y="369726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5987429" y="279847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7075969" y="248902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ular Callout 31"/>
          <p:cNvSpPr/>
          <p:nvPr/>
        </p:nvSpPr>
        <p:spPr>
          <a:xfrm>
            <a:off x="381000" y="843715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Тучки!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4" name="Rectangular Callout 33"/>
          <p:cNvSpPr/>
          <p:nvPr/>
        </p:nvSpPr>
        <p:spPr>
          <a:xfrm>
            <a:off x="381000" y="1676400"/>
            <a:ext cx="35814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Эти тучки разных цветов. Под тучками разного цвета разное количество точек.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7" name="Rectangular Callout 36"/>
          <p:cNvSpPr/>
          <p:nvPr/>
        </p:nvSpPr>
        <p:spPr>
          <a:xfrm>
            <a:off x="381000" y="2489023"/>
            <a:ext cx="3581400" cy="1625777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Сколько точек </a:t>
            </a:r>
            <a:r>
              <a:rPr lang="ru-RU" b="1" u="sng" dirty="0">
                <a:solidFill>
                  <a:schemeClr val="tx1"/>
                </a:solidFill>
              </a:rPr>
              <a:t>может быть </a:t>
            </a:r>
            <a:r>
              <a:rPr lang="ru-RU" b="1" dirty="0">
                <a:solidFill>
                  <a:schemeClr val="tx1"/>
                </a:solidFill>
              </a:rPr>
              <a:t>под зеленой тучкой? Сколько точек может быть под желтой тучкой? Какие комбинации точек возможны?</a:t>
            </a:r>
            <a:endParaRPr lang="en-US" b="1" u="sng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0" name="Rectangular Callout 39"/>
          <p:cNvSpPr/>
          <p:nvPr/>
        </p:nvSpPr>
        <p:spPr>
          <a:xfrm>
            <a:off x="381000" y="4388508"/>
            <a:ext cx="2164576" cy="919915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Сколько точек под другой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8" name="Rectangular Callout 37"/>
          <p:cNvSpPr/>
          <p:nvPr/>
        </p:nvSpPr>
        <p:spPr>
          <a:xfrm>
            <a:off x="381000" y="3505200"/>
            <a:ext cx="2164576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Давай посмотрим сколько точек под одной из тучек.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5" name="Rectangular Callout 44"/>
          <p:cNvSpPr/>
          <p:nvPr/>
        </p:nvSpPr>
        <p:spPr>
          <a:xfrm>
            <a:off x="381000" y="323359"/>
            <a:ext cx="2164576" cy="895841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Сколько синих точек ты видишь?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3" name="Freeform 42"/>
          <p:cNvSpPr/>
          <p:nvPr/>
        </p:nvSpPr>
        <p:spPr>
          <a:xfrm rot="16200000">
            <a:off x="4343078" y="266781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331599" y="3296925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522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6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5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6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18" grpId="0" animBg="1"/>
      <p:bldP spid="19" grpId="0" animBg="1"/>
      <p:bldP spid="20" grpId="0" animBg="1"/>
      <p:bldP spid="23" grpId="0" animBg="1"/>
      <p:bldP spid="24" grpId="0" animBg="1"/>
      <p:bldP spid="27" grpId="0" animBg="1"/>
      <p:bldP spid="39" grpId="0" animBg="1"/>
      <p:bldP spid="41" grpId="0" animBg="1"/>
      <p:bldP spid="42" grpId="0" animBg="1"/>
      <p:bldP spid="28" grpId="0" animBg="1"/>
      <p:bldP spid="30" grpId="0" animBg="1"/>
      <p:bldP spid="32" grpId="0" animBg="1"/>
      <p:bldP spid="34" grpId="0" animBg="1"/>
      <p:bldP spid="37" grpId="0" animBg="1"/>
      <p:bldP spid="40" grpId="0" animBg="1"/>
      <p:bldP spid="38" grpId="0" animBg="1"/>
      <p:bldP spid="45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209800" y="200011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6148435" y="271312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3954738" y="301207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7086600" y="320752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573009" y="192141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5940156" y="166723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1568403" y="286103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5906828" y="395601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566289" y="340393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4946752" y="308711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4201133" y="424681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434699" y="160899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492488" y="2674195"/>
            <a:ext cx="3136717" cy="325605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769158" y="1436470"/>
            <a:ext cx="3136717" cy="325605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678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7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8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23" grpId="0" animBg="1"/>
      <p:bldP spid="24" grpId="0" animBg="1"/>
      <p:bldP spid="39" grpId="0" animBg="1"/>
      <p:bldP spid="41" grpId="0" animBg="1"/>
      <p:bldP spid="42" grpId="0" animBg="1"/>
      <p:bldP spid="52" grpId="0" animBg="1"/>
      <p:bldP spid="55" grpId="0" animBg="1"/>
      <p:bldP spid="32" grpId="0" animBg="1"/>
      <p:bldP spid="33" grpId="0" animBg="1"/>
      <p:bldP spid="37" grpId="0" animBg="1"/>
      <p:bldP spid="45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1822580" y="133700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6148435" y="271312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3954738" y="301207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7086600" y="320752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463092" y="158313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5940156" y="166723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1568403" y="286103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7086600" y="184536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2820466" y="446190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5906828" y="395601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566289" y="340393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4946752" y="308711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193395" y="16938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492488" y="2674195"/>
            <a:ext cx="3136717" cy="325605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769158" y="1436470"/>
            <a:ext cx="3136717" cy="325605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225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4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5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9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0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23" grpId="0" animBg="1"/>
      <p:bldP spid="24" grpId="0" animBg="1"/>
      <p:bldP spid="39" grpId="0" animBg="1"/>
      <p:bldP spid="41" grpId="0" animBg="1"/>
      <p:bldP spid="42" grpId="0" animBg="1"/>
      <p:bldP spid="52" grpId="0" animBg="1"/>
      <p:bldP spid="53" grpId="0" animBg="1"/>
      <p:bldP spid="54" grpId="0" animBg="1"/>
      <p:bldP spid="55" grpId="0" animBg="1"/>
      <p:bldP spid="32" grpId="0" animBg="1"/>
      <p:bldP spid="33" grpId="0" animBg="1"/>
      <p:bldP spid="45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691725" y="8955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4176754" y="88882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341547" y="477148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4176754" y="295237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906828" y="377468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317823" y="209954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5398474" y="156459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6415182" y="513074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6515854" y="266646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3123035" y="384312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4826177" y="358894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614681" y="29206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501890" y="243891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3244006" y="498325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2989829" y="184536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286770" y="2367043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641908" y="2181299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073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19" grpId="0" animBg="1"/>
      <p:bldP spid="23" grpId="0" animBg="1"/>
      <p:bldP spid="24" grpId="0" animBg="1"/>
      <p:bldP spid="39" grpId="0" animBg="1"/>
      <p:bldP spid="41" grpId="0" animBg="1"/>
      <p:bldP spid="42" grpId="0" animBg="1"/>
      <p:bldP spid="52" grpId="0" animBg="1"/>
      <p:bldP spid="53" grpId="0" animBg="1"/>
      <p:bldP spid="54" grpId="0" animBg="1"/>
      <p:bldP spid="55" grpId="0" animBg="1"/>
      <p:bldP spid="32" grpId="0" animBg="1"/>
      <p:bldP spid="33" grpId="0" animBg="1"/>
      <p:bldP spid="37" grpId="0" animBg="1"/>
      <p:bldP spid="45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1709165" y="17819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426488" y="411118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789408" y="407627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433428" y="347220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1308359" y="402763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3594724" y="296385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726900" y="241229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366901" y="382209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1918134" y="511245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2639834" y="320027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639834" y="220537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4925074" y="227875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3078854" y="502076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1562536" y="280833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882901" y="182911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6679392" y="382209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6171038" y="286870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6404117" y="460410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6639722" y="190393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7264709" y="286870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324366" y="1567648"/>
            <a:ext cx="4176140" cy="433502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913601" y="1261487"/>
            <a:ext cx="4176138" cy="433502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085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18" grpId="0" animBg="1"/>
      <p:bldP spid="19" grpId="0" animBg="1"/>
      <p:bldP spid="20" grpId="0" animBg="1"/>
      <p:bldP spid="24" grpId="0" animBg="1"/>
      <p:bldP spid="27" grpId="0" animBg="1"/>
      <p:bldP spid="41" grpId="0" animBg="1"/>
      <p:bldP spid="53" grpId="0" animBg="1"/>
      <p:bldP spid="54" grpId="0" animBg="1"/>
      <p:bldP spid="55" grpId="0" animBg="1"/>
      <p:bldP spid="32" grpId="0" animBg="1"/>
      <p:bldP spid="33" grpId="0" animBg="1"/>
      <p:bldP spid="37" grpId="0" animBg="1"/>
      <p:bldP spid="38" grpId="0" animBg="1"/>
      <p:bldP spid="45" grpId="0" animBg="1"/>
      <p:bldP spid="50" grpId="0" animBg="1"/>
      <p:bldP spid="56" grpId="0" animBg="1"/>
      <p:bldP spid="57" grpId="0" animBg="1"/>
      <p:bldP spid="60" grpId="0" animBg="1"/>
      <p:bldP spid="61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3528014" y="131368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280655" y="251059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935197" y="538647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851538" y="311973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723640" y="358488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7264046" y="383906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2124326" y="484416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3528014" y="42374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2742929" y="333070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6037705" y="411465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1524000" y="358488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019660" y="223917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4723640" y="474051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7661731" y="301895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7523457" y="486610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6719867" y="230487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343170" y="258463"/>
            <a:ext cx="3816227" cy="396142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535438" y="2692177"/>
            <a:ext cx="3816227" cy="396142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205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1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5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6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18" grpId="0" animBg="1"/>
      <p:bldP spid="19" grpId="0" animBg="1"/>
      <p:bldP spid="20" grpId="0" animBg="1"/>
      <p:bldP spid="27" grpId="0" animBg="1"/>
      <p:bldP spid="41" grpId="0" animBg="1"/>
      <p:bldP spid="53" grpId="0" animBg="1"/>
      <p:bldP spid="54" grpId="0" animBg="1"/>
      <p:bldP spid="55" grpId="0" animBg="1"/>
      <p:bldP spid="37" grpId="0" animBg="1"/>
      <p:bldP spid="38" grpId="0" animBg="1"/>
      <p:bldP spid="45" grpId="0" animBg="1"/>
      <p:bldP spid="50" grpId="0" animBg="1"/>
      <p:bldP spid="56" grpId="0" animBg="1"/>
      <p:bldP spid="60" grpId="0" animBg="1"/>
      <p:bldP spid="61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3773918" y="192827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190598" y="286142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575806" y="208625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977050" y="368924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6906440" y="417216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2976058" y="457207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3773918" y="379920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2478955" y="336977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5067452" y="272492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4977050" y="149736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5920352" y="387813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6238043" y="288079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2648130" y="219932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4352110" y="470065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7290201" y="297909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5575806" y="484805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6384162" y="149736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305920" y="1700310"/>
            <a:ext cx="3027438" cy="314262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3968098" y="1202065"/>
            <a:ext cx="3027438" cy="314262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04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2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3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7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8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18" grpId="0" animBg="1"/>
      <p:bldP spid="20" grpId="0" animBg="1"/>
      <p:bldP spid="27" grpId="0" animBg="1"/>
      <p:bldP spid="41" grpId="0" animBg="1"/>
      <p:bldP spid="53" grpId="0" animBg="1"/>
      <p:bldP spid="54" grpId="0" animBg="1"/>
      <p:bldP spid="55" grpId="0" animBg="1"/>
      <p:bldP spid="32" grpId="0" animBg="1"/>
      <p:bldP spid="33" grpId="0" animBg="1"/>
      <p:bldP spid="37" grpId="0" animBg="1"/>
      <p:bldP spid="38" grpId="0" animBg="1"/>
      <p:bldP spid="45" grpId="0" animBg="1"/>
      <p:bldP spid="50" grpId="0" animBg="1"/>
      <p:bldP spid="56" grpId="0" animBg="1"/>
      <p:bldP spid="60" grpId="0" animBg="1"/>
      <p:bldP spid="61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008854" y="122164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004908" y="508381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020552" y="564615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685108" y="228652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3954738" y="301207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144297" y="433167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939285" y="115761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2017347" y="261959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2263031" y="382331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3722750" y="407749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3147478" y="237886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6265316" y="274344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2271524" y="506336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959288" y="284306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282771" y="133700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968799" y="409790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7385376" y="204798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6161005" y="399745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6133815" y="126270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5193462" y="325179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755615" y="772438"/>
            <a:ext cx="3866499" cy="4013605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975348" y="2324869"/>
            <a:ext cx="3866499" cy="4013605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690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18" grpId="0" animBg="1"/>
      <p:bldP spid="19" grpId="0" animBg="1"/>
      <p:bldP spid="20" grpId="0" animBg="1"/>
      <p:bldP spid="24" grpId="0" animBg="1"/>
      <p:bldP spid="27" grpId="0" animBg="1"/>
      <p:bldP spid="41" grpId="0" animBg="1"/>
      <p:bldP spid="53" grpId="0" animBg="1"/>
      <p:bldP spid="54" grpId="0" animBg="1"/>
      <p:bldP spid="55" grpId="0" animBg="1"/>
      <p:bldP spid="32" grpId="0" animBg="1"/>
      <p:bldP spid="33" grpId="0" animBg="1"/>
      <p:bldP spid="37" grpId="0" animBg="1"/>
      <p:bldP spid="38" grpId="0" animBg="1"/>
      <p:bldP spid="45" grpId="0" animBg="1"/>
      <p:bldP spid="50" grpId="0" animBg="1"/>
      <p:bldP spid="56" grpId="0" animBg="1"/>
      <p:bldP spid="57" grpId="0" animBg="1"/>
      <p:bldP spid="60" grpId="0" animBg="1"/>
      <p:bldP spid="61" grpId="0" animBg="1"/>
      <p:bldP spid="43" grpId="0" animBg="1"/>
      <p:bldP spid="43" grpId="1" animBg="1"/>
      <p:bldP spid="44" grpId="0" animBg="1"/>
      <p:bldP spid="44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4457</TotalTime>
  <Words>187</Words>
  <Application>Microsoft Office PowerPoint</Application>
  <PresentationFormat>Экран (4:3)</PresentationFormat>
  <Paragraphs>47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50</cp:revision>
  <dcterms:created xsi:type="dcterms:W3CDTF">2017-02-07T01:35:55Z</dcterms:created>
  <dcterms:modified xsi:type="dcterms:W3CDTF">2021-08-14T12:15:13Z</dcterms:modified>
</cp:coreProperties>
</file>