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attachment_id=93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attachment_id=931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9529" y="1676400"/>
            <a:ext cx="8604984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3.1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Эта часть содержит несколько тучек</a:t>
            </a:r>
            <a:r>
              <a:rPr lang="en-US" sz="2000" b="1" dirty="0"/>
              <a:t>.</a:t>
            </a:r>
          </a:p>
          <a:p>
            <a:pPr algn="ctr"/>
            <a:r>
              <a:rPr lang="ru-RU" sz="2000" b="1" dirty="0"/>
              <a:t>Внимание: под тучкой одинаковое количество точек</a:t>
            </a:r>
            <a:r>
              <a:rPr lang="en-US" sz="2000" b="1" dirty="0"/>
              <a:t>.</a:t>
            </a:r>
            <a:endParaRPr lang="ru-RU" sz="2000" b="1" dirty="0"/>
          </a:p>
          <a:p>
            <a:pPr algn="ctr"/>
            <a:r>
              <a:rPr lang="ru-RU" sz="2000" b="1" dirty="0"/>
              <a:t>Разные примеры будут содержать различное количество точек под тучкой.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7646" y="1676400"/>
            <a:ext cx="782874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3.1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multiple splats.</a:t>
            </a:r>
          </a:p>
          <a:p>
            <a:pPr algn="ctr"/>
            <a:r>
              <a:rPr lang="en-US" sz="2000" b="1" dirty="0"/>
              <a:t>Remember:  Each splat (of the same color) must have the same number.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848523" y="976182"/>
            <a:ext cx="4887677" cy="4294910"/>
            <a:chOff x="2744014" y="1955054"/>
            <a:chExt cx="4887677" cy="4294910"/>
          </a:xfrm>
        </p:grpSpPr>
        <p:sp>
          <p:nvSpPr>
            <p:cNvPr id="3" name="Oval 2"/>
            <p:cNvSpPr/>
            <p:nvPr/>
          </p:nvSpPr>
          <p:spPr>
            <a:xfrm>
              <a:off x="2795094" y="199383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4665218" y="305178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6258776" y="379077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213346" y="442338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6749948" y="307076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473651" y="284439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534590" y="566213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534590" y="195505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744014" y="405202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5623992" y="258166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3195645" y="534178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122419" y="398795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6211821" y="526158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7043862" y="467375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ular Callout 33"/>
          <p:cNvSpPr/>
          <p:nvPr/>
        </p:nvSpPr>
        <p:spPr>
          <a:xfrm>
            <a:off x="381000" y="4495800"/>
            <a:ext cx="2514600" cy="15240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Какой математический вывод можно сделать на основании этой картинки?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ea typeface="DejaVu Sans"/>
              </a:rPr>
              <a:t>Давай посмотрим, сколько точек накрыто тучками.</a:t>
            </a:r>
            <a:endParaRPr lang="ru-RU" spc="-1" dirty="0">
              <a:latin typeface="Arial"/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ea typeface="DejaVu Sans"/>
              </a:rPr>
              <a:t>Как ещё ты можешь доказать свой ответ?</a:t>
            </a:r>
            <a:endParaRPr lang="ru-RU" spc="-1" dirty="0">
              <a:latin typeface="Arial"/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ea typeface="DejaVu Sans"/>
              </a:rPr>
              <a:t>Сколько точек накрыла  каждая тучка? Почему ты так считаешь?</a:t>
            </a:r>
            <a:endParaRPr lang="ru-RU" spc="-1" dirty="0">
              <a:latin typeface="Arial"/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Налетели 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9" name="Rectangular Callout 2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ты видишь синих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5514212" y="2669135"/>
            <a:ext cx="2553383" cy="26505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076794" y="701044"/>
            <a:ext cx="2553383" cy="26505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8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4" grpId="0" animBg="1"/>
      <p:bldP spid="33" grpId="0" animBg="1"/>
      <p:bldP spid="32" grpId="0" animBg="1"/>
      <p:bldP spid="31" grpId="0" animBg="1"/>
      <p:bldP spid="30" grpId="0" animBg="1"/>
      <p:bldP spid="29" grpId="0" animBg="1"/>
      <p:bldP spid="43" grpId="0" animBg="1"/>
      <p:bldP spid="43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30628" y="975048"/>
            <a:ext cx="6382823" cy="5453746"/>
            <a:chOff x="2254990" y="1295397"/>
            <a:chExt cx="6382823" cy="5453746"/>
          </a:xfrm>
        </p:grpSpPr>
        <p:sp>
          <p:nvSpPr>
            <p:cNvPr id="5" name="Oval 4"/>
            <p:cNvSpPr/>
            <p:nvPr/>
          </p:nvSpPr>
          <p:spPr>
            <a:xfrm>
              <a:off x="3000762" y="429985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458435" y="293559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295103" y="243061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872915" y="175993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882932" y="436231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254990" y="354785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868831" y="61613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5309765" y="160728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911015" y="290247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911015" y="129539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952330" y="548770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5176847" y="325393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6047958" y="234776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8049983" y="129539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8049984" y="247069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227411" y="377448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896362" y="429985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6952330" y="44087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5176847" y="536822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reeform 42"/>
          <p:cNvSpPr/>
          <p:nvPr/>
        </p:nvSpPr>
        <p:spPr>
          <a:xfrm rot="16200000">
            <a:off x="3633714" y="3739072"/>
            <a:ext cx="2822309" cy="29296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663435" y="645420"/>
            <a:ext cx="2822309" cy="29296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752908" y="1977122"/>
            <a:ext cx="2822309" cy="29296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88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835492" y="983519"/>
            <a:ext cx="4968134" cy="4504502"/>
            <a:chOff x="3159854" y="1303868"/>
            <a:chExt cx="4968134" cy="4504502"/>
          </a:xfrm>
        </p:grpSpPr>
        <p:sp>
          <p:nvSpPr>
            <p:cNvPr id="3" name="Oval 2"/>
            <p:cNvSpPr/>
            <p:nvPr/>
          </p:nvSpPr>
          <p:spPr>
            <a:xfrm>
              <a:off x="3453768" y="149509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3159854" y="259830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295104" y="154577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648475" y="503410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4381131" y="252279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5267731" y="332014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821265" y="522054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4089346" y="345543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018639" y="228840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734562" y="289221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6843995" y="130386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677175" y="409465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803599" y="409465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7540159" y="215258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reeform 42"/>
          <p:cNvSpPr/>
          <p:nvPr/>
        </p:nvSpPr>
        <p:spPr>
          <a:xfrm rot="16200000">
            <a:off x="2593454" y="3647683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606628" y="807183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233101" y="883382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23561" y="488691"/>
            <a:ext cx="7730582" cy="5445582"/>
            <a:chOff x="2247923" y="809040"/>
            <a:chExt cx="7730582" cy="5445582"/>
          </a:xfrm>
        </p:grpSpPr>
        <p:sp>
          <p:nvSpPr>
            <p:cNvPr id="3" name="Oval 2"/>
            <p:cNvSpPr/>
            <p:nvPr/>
          </p:nvSpPr>
          <p:spPr>
            <a:xfrm>
              <a:off x="2835752" y="150494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247923" y="230439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234208" y="48876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882933" y="88736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159025" y="336912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571196" y="238037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449769" y="555887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534590" y="195505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122419" y="566679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450099" y="406829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660303" y="314102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033566" y="124174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5692798" y="486475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2254990" y="537287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308533" y="295002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7058747" y="171274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7595578" y="294326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665218" y="42018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958783" y="390797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9390676" y="390797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7997548" y="391394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7384835" y="504018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962529" y="80904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8652441" y="303186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Freeform 43"/>
          <p:cNvSpPr/>
          <p:nvPr/>
        </p:nvSpPr>
        <p:spPr>
          <a:xfrm rot="16200000">
            <a:off x="4006440" y="89164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3432158" y="4087247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rot="16200000">
            <a:off x="6364538" y="2440796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99412" y="3455387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654384" y="840382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3" grpId="0" animBg="1"/>
      <p:bldP spid="43" grpId="1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48036" y="1166592"/>
            <a:ext cx="7179095" cy="4605139"/>
            <a:chOff x="2472398" y="1382485"/>
            <a:chExt cx="7179095" cy="4605139"/>
          </a:xfrm>
        </p:grpSpPr>
        <p:sp>
          <p:nvSpPr>
            <p:cNvPr id="3" name="Oval 2"/>
            <p:cNvSpPr/>
            <p:nvPr/>
          </p:nvSpPr>
          <p:spPr>
            <a:xfrm>
              <a:off x="3195646" y="13824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472398" y="253489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6538056" y="166113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155589" y="184552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5950227" y="332014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195646" y="326105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534590" y="532060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534590" y="265611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6475831" y="539979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744014" y="405202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980502" y="290121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5664869" y="13824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312553" y="458040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3772220" y="452801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470762" y="236220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8059705" y="268675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8652441" y="200095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5331968" y="426005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522297" y="532060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4155588" y="366755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7765790" y="169178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9063664" y="313738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928539" y="856348"/>
            <a:ext cx="3051643" cy="316774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503437" y="1237828"/>
            <a:ext cx="3051643" cy="316774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901224" y="3600028"/>
            <a:ext cx="3051643" cy="316774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8" grpId="0" animBg="1"/>
      <p:bldP spid="28" grpId="1" animBg="1"/>
      <p:bldP spid="44" grpId="0" animBg="1"/>
      <p:bldP spid="44" grpId="1" animBg="1"/>
      <p:bldP spid="43" grpId="0" animBg="1"/>
      <p:bldP spid="4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36713" y="555171"/>
            <a:ext cx="6427780" cy="4435927"/>
            <a:chOff x="1755627" y="941616"/>
            <a:chExt cx="6427780" cy="4435927"/>
          </a:xfrm>
        </p:grpSpPr>
        <p:sp>
          <p:nvSpPr>
            <p:cNvPr id="3" name="Oval 2"/>
            <p:cNvSpPr/>
            <p:nvPr/>
          </p:nvSpPr>
          <p:spPr>
            <a:xfrm>
              <a:off x="3195646" y="13824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966481" y="258741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778723" y="44087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165855" y="94161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807783" y="345402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778722" y="347447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755627" y="244285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236895" y="241301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672566" y="345402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103725" y="295753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900382" y="226422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606468" y="459377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2340452" y="167639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176847" y="20682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7595578" y="294326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882933" y="459377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958783" y="390797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7595578" y="47897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7246245" y="390797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reeform 42"/>
          <p:cNvSpPr/>
          <p:nvPr/>
        </p:nvSpPr>
        <p:spPr>
          <a:xfrm rot="16200000">
            <a:off x="3705011" y="2280086"/>
            <a:ext cx="3692348" cy="383282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16811" y="38337"/>
            <a:ext cx="3692348" cy="383282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3" grpId="0" animBg="1"/>
      <p:bldP spid="43" grpId="1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92583" y="1143000"/>
            <a:ext cx="6754192" cy="4578797"/>
            <a:chOff x="2216945" y="1463349"/>
            <a:chExt cx="6754192" cy="4578797"/>
          </a:xfrm>
        </p:grpSpPr>
        <p:sp>
          <p:nvSpPr>
            <p:cNvPr id="6" name="Oval 5"/>
            <p:cNvSpPr/>
            <p:nvPr/>
          </p:nvSpPr>
          <p:spPr>
            <a:xfrm>
              <a:off x="3778722" y="47897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5416248" y="198556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450098" y="198556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5068979" y="486648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6161657" y="497505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216945" y="316011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4775064" y="297084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3158312" y="261598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909677" y="414244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4072636" y="208766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6482262" y="220513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7352241" y="237113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219954" y="390797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6164673" y="333026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8049985" y="449580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8383308" y="534178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7376928" y="545431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7890548" y="335225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7890549" y="146334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reeform 42"/>
          <p:cNvSpPr/>
          <p:nvPr/>
        </p:nvSpPr>
        <p:spPr>
          <a:xfrm rot="16200000">
            <a:off x="2128009" y="3383375"/>
            <a:ext cx="2398366" cy="248961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973961" y="794336"/>
            <a:ext cx="2398366" cy="248961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5954834" y="4042740"/>
            <a:ext cx="2398364" cy="248961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20468" y="1378109"/>
            <a:ext cx="2398366" cy="248961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03109" y="536328"/>
            <a:ext cx="6714395" cy="6039450"/>
            <a:chOff x="1762926" y="660082"/>
            <a:chExt cx="6714395" cy="6039450"/>
          </a:xfrm>
        </p:grpSpPr>
        <p:sp>
          <p:nvSpPr>
            <p:cNvPr id="3" name="Oval 2"/>
            <p:cNvSpPr/>
            <p:nvPr/>
          </p:nvSpPr>
          <p:spPr>
            <a:xfrm>
              <a:off x="1762926" y="19703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479974" y="70134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877303" y="38208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2479974" y="268889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773054" y="88294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801279" y="147077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823122" y="611170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250945" y="542574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3816601" y="217714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449770" y="289221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453538" y="66008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2680619" y="42018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2901730" y="522995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498394" y="205860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6956374" y="176468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4762782" y="316152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5244994" y="38208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4360883" y="483792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6178626" y="440339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4868320" y="99526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7418099" y="374934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7889492" y="66008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7850177" y="217714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reeform 42"/>
          <p:cNvSpPr/>
          <p:nvPr/>
        </p:nvSpPr>
        <p:spPr>
          <a:xfrm rot="16200000">
            <a:off x="1744719" y="3501973"/>
            <a:ext cx="3181496" cy="330254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377882" y="320477"/>
            <a:ext cx="3181496" cy="330254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81033" y="324406"/>
            <a:ext cx="3181496" cy="330254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185</Words>
  <Application>Microsoft Office PowerPoint</Application>
  <PresentationFormat>Экран (4:3)</PresentationFormat>
  <Paragraphs>47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18</cp:revision>
  <dcterms:created xsi:type="dcterms:W3CDTF">2017-02-07T01:35:55Z</dcterms:created>
  <dcterms:modified xsi:type="dcterms:W3CDTF">2021-08-14T12:12:39Z</dcterms:modified>
</cp:coreProperties>
</file>