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7" r:id="rId4"/>
    <p:sldId id="268" r:id="rId5"/>
    <p:sldId id="269" r:id="rId6"/>
    <p:sldId id="270" r:id="rId7"/>
    <p:sldId id="271" r:id="rId8"/>
    <p:sldId id="274" r:id="rId9"/>
    <p:sldId id="272" r:id="rId10"/>
    <p:sldId id="273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1522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3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3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724" y="1287244"/>
            <a:ext cx="8612551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3.4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Эта часть содержит несколько тучек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Внимание: под тучкой одинаковое количество точек</a:t>
            </a:r>
            <a:r>
              <a:rPr lang="en-US" sz="2000" b="1" dirty="0"/>
              <a:t>.</a:t>
            </a:r>
            <a:endParaRPr lang="ru-RU" sz="2000" b="1" dirty="0"/>
          </a:p>
          <a:p>
            <a:pPr algn="ctr"/>
            <a:r>
              <a:rPr lang="ru-RU" sz="2000" b="1" dirty="0"/>
              <a:t>Разные примеры будут содержать различное количество точек под тучкой.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</a:rPr>
              <a:t>14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6" name="Oval 5"/>
          <p:cNvSpPr/>
          <p:nvPr/>
        </p:nvSpPr>
        <p:spPr>
          <a:xfrm>
            <a:off x="2648956" y="19772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42871" y="50478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03859" y="19109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517427" y="9268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524413" y="27926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68289" y="37316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426920" y="20418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003859" y="9268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291214" y="3979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660978" y="34377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309453" y="35876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310534" y="25244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858777" y="42552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572000" y="10571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770410" y="553564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748397" y="1466896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2114000" y="3539855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  <p:bldP spid="10" grpId="0" animBg="1"/>
      <p:bldP spid="13" grpId="0" animBg="1"/>
      <p:bldP spid="15" grpId="0" animBg="1"/>
      <p:bldP spid="18" grpId="0" animBg="1"/>
      <p:bldP spid="20" grpId="0" animBg="1"/>
      <p:bldP spid="24" grpId="0" animBg="1"/>
      <p:bldP spid="25" grpId="0" animBg="1"/>
      <p:bldP spid="26" grpId="0" animBg="1"/>
      <p:bldP spid="27" grpId="0" animBg="1"/>
      <p:bldP spid="38" grpId="0" animBg="1"/>
      <p:bldP spid="39" grpId="0" animBg="1"/>
      <p:bldP spid="40" grpId="0" animBg="1"/>
      <p:bldP spid="42" grpId="0" animBg="1"/>
      <p:bldP spid="28" grpId="0" animBg="1"/>
      <p:bldP spid="28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3.4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splats.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88794" y="1030704"/>
            <a:ext cx="4910799" cy="5130610"/>
            <a:chOff x="2888794" y="1030704"/>
            <a:chExt cx="4910799" cy="5130610"/>
          </a:xfrm>
        </p:grpSpPr>
        <p:sp>
          <p:nvSpPr>
            <p:cNvPr id="3" name="Oval 2"/>
            <p:cNvSpPr/>
            <p:nvPr/>
          </p:nvSpPr>
          <p:spPr>
            <a:xfrm>
              <a:off x="3658866" y="10307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888794" y="231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78723" y="440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882933" y="11430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807783" y="34540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717249" y="319638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260018" y="442116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920810" y="20682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211764" y="35996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924238" y="167639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924238" y="341983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066558" y="24492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211764" y="48216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069826" y="47889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55734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623935" y="25622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4810145" y="3181561"/>
            <a:ext cx="3279250" cy="34040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582606" y="648627"/>
            <a:ext cx="3279250" cy="34040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2507794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тучками.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Сколько точек накрыла  каждая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28" grpId="0" animBg="1"/>
      <p:bldP spid="28" grpId="1" animBg="1"/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03927" y="768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72169" y="16675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710" y="44336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310011" y="25035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26187" y="28617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337810" y="53618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337811" y="17479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38379" y="54284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904876" y="38774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89090" y="15546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04876" y="50544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622696" y="32896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02823" y="26311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67404" y="22302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299113" y="15654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246771" y="51345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026274" y="473044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943482" y="37507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36202" y="1418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99113" y="7157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50942" y="32764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9239" y="335779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2226951" y="40367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17040" y="44088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8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9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31211" y="20089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29400" y="24347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79396" y="30225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84209" y="34937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00267" y="42354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313770" y="20901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10200" y="45673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704520" y="34377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410606" y="2335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16024" y="23840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572000" y="36599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862054" y="1655381"/>
            <a:ext cx="3240712" cy="336401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4377673" y="2012990"/>
            <a:ext cx="3240712" cy="336401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6" grpId="0" animBg="1"/>
      <p:bldP spid="7" grpId="0" animBg="1"/>
      <p:bldP spid="12" grpId="0" animBg="1"/>
      <p:bldP spid="9" grpId="0" animBg="1"/>
      <p:bldP spid="11" grpId="0" animBg="1"/>
      <p:bldP spid="13" grpId="0" animBg="1"/>
      <p:bldP spid="15" grpId="0" animBg="1"/>
      <p:bldP spid="21" grpId="0" animBg="1"/>
      <p:bldP spid="23" grpId="0" animBg="1"/>
      <p:bldP spid="26" grpId="0" animBg="1"/>
      <p:bldP spid="28" grpId="0" animBg="1"/>
      <p:bldP spid="28" grpId="1" animBg="1"/>
      <p:bldP spid="45" grpId="0" animBg="1"/>
      <p:bldP spid="4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862990" y="15628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740124" y="27811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708853" y="40883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15713" y="23357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85321" y="29997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00624" y="31527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88453" y="52574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765609" y="114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649242" y="52574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75839" y="38016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821844" y="20882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73150" y="768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715177" y="413969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03926" y="47275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79043" y="17479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53028" y="10574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145617" y="18569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674766" y="421316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367064" y="32937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125016" y="28079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19908" y="27058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549610" y="8172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046095" y="18567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826059" y="816124"/>
            <a:ext cx="2795527" cy="290188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51847" y="1330243"/>
            <a:ext cx="2795527" cy="290188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2698236" y="3821642"/>
            <a:ext cx="2795527" cy="290188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8" grpId="0" animBg="1"/>
      <p:bldP spid="39" grpId="0" animBg="1"/>
      <p:bldP spid="41" grpId="0" animBg="1"/>
      <p:bldP spid="42" grpId="0" animBg="1"/>
      <p:bldP spid="28" grpId="0" animBg="1"/>
      <p:bldP spid="28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37431" y="7529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374762" y="15122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04856" y="43822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35564" y="12384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79784" y="33025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79042" y="849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24484" y="2104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191756" y="45427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15061" y="34068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278085" y="17817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208976" y="46151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392450" y="26467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861819" y="25582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155734" y="37403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603927" y="33916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47341" y="29900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144184" y="12313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47342" y="18384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82971" y="244580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932418" y="439098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634534" y="3086452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5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41" grpId="0" animBg="1"/>
      <p:bldP spid="42" grpId="0" animBg="1"/>
      <p:bldP spid="28" grpId="0" animBg="1"/>
      <p:bldP spid="28" grpId="1" animBg="1"/>
      <p:bldP spid="43" grpId="0" animBg="1"/>
      <p:bldP spid="43" grpId="1" animBg="1"/>
      <p:bldP spid="45" grpId="0" animBg="1"/>
      <p:bldP spid="4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444855" y="17010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692307" y="25754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62591" y="51686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174072" y="19386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306454" y="11769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9318" y="44682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26376" y="44682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92712" y="21071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78085" y="44521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96907" y="23686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728927" y="36855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680308" y="30405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651171" y="54319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2799" y="51248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867400" y="45175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709944" y="15673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503049" y="24898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56505" y="31801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591688" y="15193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175922" y="32394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315075" y="33561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24064" y="6982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244793" y="53725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059862" y="339913"/>
            <a:ext cx="2364985" cy="245496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08085" y="3346516"/>
            <a:ext cx="2364990" cy="245496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192265" y="4025648"/>
            <a:ext cx="2364994" cy="245497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5059856" y="4319564"/>
            <a:ext cx="2364992" cy="245497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2463571" y="748996"/>
            <a:ext cx="2364990" cy="245496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rot="16200000">
            <a:off x="6636678" y="2138373"/>
            <a:ext cx="2364985" cy="245496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4620" y="1361479"/>
            <a:ext cx="2364990" cy="245496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0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68676" y="1255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85670" y="37478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51242" y="18348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660979" y="18348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68676" y="25721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261158" y="2910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186972" y="37478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828647" y="35876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17223" y="2910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00600" y="41156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68676" y="49731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067178" y="3809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73245" y="26164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553772" y="48662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286370" y="8492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050123" y="17086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74625" y="38749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1262221" y="3367059"/>
            <a:ext cx="3256122" cy="338000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4990401" y="1371199"/>
            <a:ext cx="3256116" cy="33799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29629" y="144888"/>
            <a:ext cx="3256116" cy="33799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4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6" grpId="0" animBg="1"/>
      <p:bldP spid="12" grpId="0" animBg="1"/>
      <p:bldP spid="9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40" grpId="0" animBg="1"/>
      <p:bldP spid="41" grpId="0" animBg="1"/>
      <p:bldP spid="42" grpId="0" animBg="1"/>
      <p:bldP spid="45" grpId="0" animBg="1"/>
      <p:bldP spid="45" grpId="1" animBg="1"/>
      <p:bldP spid="47" grpId="0" animBg="1"/>
      <p:bldP spid="47" grpId="1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700432" y="12861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2799" y="28657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15363" y="4273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381890" y="21408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95992" y="33916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96637" y="23502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416278" y="22402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2871" y="13407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67670" y="29463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06518" y="34377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840919" y="29799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444595" y="227795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71544" y="41754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167599" y="5181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362498" y="32447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873685" y="43535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47104" y="23290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378520" y="44056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821730" y="24924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801511" y="38815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97771" y="32937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562688" y="44056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71640" y="3429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8816" y="816293"/>
            <a:ext cx="4168752" cy="43273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4660928" y="2109741"/>
            <a:ext cx="4168752" cy="43273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8" grpId="0" animBg="1"/>
      <p:bldP spid="39" grpId="0" animBg="1"/>
      <p:bldP spid="41" grpId="0" animBg="1"/>
      <p:bldP spid="42" grpId="0" animBg="1"/>
      <p:bldP spid="28" grpId="0" animBg="1"/>
      <p:bldP spid="28" grpId="1" animBg="1"/>
      <p:bldP spid="45" grpId="0" animBg="1"/>
      <p:bldP spid="4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193</Words>
  <Application>Microsoft Office PowerPoint</Application>
  <PresentationFormat>Экран (4:3)</PresentationFormat>
  <Paragraphs>51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21</cp:revision>
  <dcterms:created xsi:type="dcterms:W3CDTF">2017-02-07T01:35:55Z</dcterms:created>
  <dcterms:modified xsi:type="dcterms:W3CDTF">2021-08-14T12:10:20Z</dcterms:modified>
</cp:coreProperties>
</file>