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80" d="100"/>
          <a:sy n="80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attachment_id=93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attachment_id=931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724" y="1258669"/>
            <a:ext cx="8612551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3.5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Эта часть содержит несколько тучек</a:t>
            </a:r>
            <a:r>
              <a:rPr lang="en-US" sz="2000" b="1" dirty="0"/>
              <a:t>.</a:t>
            </a:r>
          </a:p>
          <a:p>
            <a:pPr algn="ctr"/>
            <a:r>
              <a:rPr lang="ru-RU" sz="2000" b="1" dirty="0"/>
              <a:t>Внимание: под тучкой одинаковое количество точек</a:t>
            </a:r>
            <a:r>
              <a:rPr lang="en-US" sz="2000" b="1" dirty="0"/>
              <a:t>.</a:t>
            </a:r>
            <a:endParaRPr lang="ru-RU" sz="2000" b="1" dirty="0"/>
          </a:p>
          <a:p>
            <a:pPr algn="ctr"/>
            <a:r>
              <a:rPr lang="ru-RU" sz="2000" b="1" dirty="0"/>
              <a:t>Разные примеры будут содержать различное количество точек под тучкой.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7646" y="1676400"/>
            <a:ext cx="782874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3.5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multiple splats.</a:t>
            </a:r>
          </a:p>
          <a:p>
            <a:pPr algn="ctr"/>
            <a:r>
              <a:rPr lang="en-US" sz="2000" b="1" dirty="0"/>
              <a:t>Remember:  Each splat (of the same color) must have the same number.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744014" y="1030704"/>
            <a:ext cx="5055579" cy="5130610"/>
            <a:chOff x="2744014" y="1030704"/>
            <a:chExt cx="5055579" cy="5130610"/>
          </a:xfrm>
        </p:grpSpPr>
        <p:sp>
          <p:nvSpPr>
            <p:cNvPr id="3" name="Oval 2"/>
            <p:cNvSpPr/>
            <p:nvPr/>
          </p:nvSpPr>
          <p:spPr>
            <a:xfrm>
              <a:off x="3658866" y="103070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888794" y="23187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778723" y="44087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882933" y="114300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807783" y="345402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717249" y="319638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260018" y="442116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3920810" y="20682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744014" y="405202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211764" y="359968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5924238" y="341983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066558" y="24492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7211764" y="482164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5069826" y="478898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958783" y="55734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ular Callout 33"/>
          <p:cNvSpPr/>
          <p:nvPr/>
        </p:nvSpPr>
        <p:spPr>
          <a:xfrm>
            <a:off x="380999" y="4495800"/>
            <a:ext cx="2950844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Какой математический вывод можно сделать на основании этой картинки?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ea typeface="DejaVu Sans"/>
              </a:rPr>
              <a:t>Давай посмотрим, сколько точек накрыто тучками.</a:t>
            </a:r>
            <a:endParaRPr lang="ru-RU" spc="-1" dirty="0">
              <a:latin typeface="Arial"/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ea typeface="DejaVu Sans"/>
              </a:rPr>
              <a:t>Как ещё ты можешь доказать свой ответ?</a:t>
            </a:r>
            <a:endParaRPr lang="ru-RU" spc="-1" dirty="0">
              <a:latin typeface="Arial"/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000000"/>
                </a:solidFill>
                <a:ea typeface="DejaVu Sans"/>
              </a:rPr>
              <a:t>Сколько точек накрыла  каждая тучка? Почему ты так считаешь?</a:t>
            </a:r>
            <a:endParaRPr lang="ru-RU" spc="-1" dirty="0">
              <a:latin typeface="Arial"/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Налетели 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9" name="Rectangular Callout 2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ты видишь синих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810145" y="3181561"/>
            <a:ext cx="3279250" cy="340401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582606" y="648627"/>
            <a:ext cx="3279250" cy="340401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8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4" grpId="0" animBg="1"/>
      <p:bldP spid="33" grpId="0" animBg="1"/>
      <p:bldP spid="32" grpId="0" animBg="1"/>
      <p:bldP spid="31" grpId="0" animBg="1"/>
      <p:bldP spid="30" grpId="0" animBg="1"/>
      <p:bldP spid="29" grpId="0" animBg="1"/>
      <p:bldP spid="43" grpId="0" animBg="1"/>
      <p:bldP spid="43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814994" y="83093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72169" y="166754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17710" y="44336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310011" y="25035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26187" y="286177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337810" y="536180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337811" y="17479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238379" y="54284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026980" y="360602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514723" y="190578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904876" y="50544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622696" y="328964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402823" y="26311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67404" y="22302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438445" y="27018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199047" y="41938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230168" y="423720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943482" y="375079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36202" y="14187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850616" y="12709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350942" y="327648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059239" y="335779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2226951" y="403677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417040" y="44088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3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3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9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444855" y="17010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692307" y="25754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962591" y="516866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174072" y="19386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306454" y="11769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079318" y="446829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126376" y="44682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092712" y="210716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278085" y="445211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96907" y="23686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728927" y="368559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680308" y="304059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630149" y="415820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42799" y="512487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166598" y="282758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709944" y="15673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503049" y="24898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56505" y="318012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591688" y="15193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7175922" y="32394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8315075" y="335610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924064" y="6982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244793" y="53725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5059862" y="339913"/>
            <a:ext cx="2364985" cy="245496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808085" y="3346516"/>
            <a:ext cx="2364990" cy="245496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192265" y="4025648"/>
            <a:ext cx="2364994" cy="245497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 rot="16200000">
            <a:off x="2463571" y="748996"/>
            <a:ext cx="2364990" cy="245496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 rot="16200000">
            <a:off x="6636678" y="2138373"/>
            <a:ext cx="2364985" cy="245496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04620" y="1361479"/>
            <a:ext cx="2364990" cy="245496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9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7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8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7" grpId="0" animBg="1"/>
      <p:bldP spid="47" grpId="1" animBg="1"/>
      <p:bldP spid="48" grpId="0" animBg="1"/>
      <p:bldP spid="48" grpId="1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30628" y="555171"/>
            <a:ext cx="6315098" cy="5379102"/>
            <a:chOff x="1645577" y="875520"/>
            <a:chExt cx="6315098" cy="5379102"/>
          </a:xfrm>
        </p:grpSpPr>
        <p:sp>
          <p:nvSpPr>
            <p:cNvPr id="3" name="Oval 2"/>
            <p:cNvSpPr/>
            <p:nvPr/>
          </p:nvSpPr>
          <p:spPr>
            <a:xfrm>
              <a:off x="2835752" y="150494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1645577" y="323567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234208" y="48876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930385" y="323567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771423" y="303466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6449769" y="555887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4534590" y="195505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122419" y="566679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450099" y="406829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660303" y="314102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033566" y="124174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5692798" y="486475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4318596" y="497104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4957587" y="305178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7058747" y="171274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3672637" y="209277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665218" y="420188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958783" y="390797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6155854" y="212050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7372846" y="384916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4828504" y="87552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1667161" y="489714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Freeform 43"/>
          <p:cNvSpPr/>
          <p:nvPr/>
        </p:nvSpPr>
        <p:spPr>
          <a:xfrm rot="16200000">
            <a:off x="4615853" y="89164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4041571" y="4087247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808825" y="3455387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263797" y="840382"/>
            <a:ext cx="2510924" cy="260645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298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45" grpId="0" animBg="1"/>
      <p:bldP spid="45" grpId="1" animBg="1"/>
      <p:bldP spid="43" grpId="0" animBg="1"/>
      <p:bldP spid="43" grpId="1" animBg="1"/>
      <p:bldP spid="28" grpId="0" animBg="1"/>
      <p:bldP spid="28" grpId="1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55494" y="1158913"/>
            <a:ext cx="8528326" cy="4103725"/>
            <a:chOff x="1579856" y="1374806"/>
            <a:chExt cx="8528326" cy="4103725"/>
          </a:xfrm>
        </p:grpSpPr>
        <p:sp>
          <p:nvSpPr>
            <p:cNvPr id="3" name="Oval 2"/>
            <p:cNvSpPr/>
            <p:nvPr/>
          </p:nvSpPr>
          <p:spPr>
            <a:xfrm>
              <a:off x="4066133" y="432492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1579856" y="306936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8652441" y="26561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743416" y="137480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025124" y="275665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912375" y="431193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141291" y="343130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606682" y="248153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8515213" y="401913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287476" y="369856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5664869" y="19703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7302084" y="395188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3772219" y="189370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602447" y="294662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7609601" y="489070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9520353" y="189370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6581390" y="226422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7331452" y="298838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4743417" y="345622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7595999" y="195505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5376641" y="453971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Freeform 27"/>
          <p:cNvSpPr/>
          <p:nvPr/>
        </p:nvSpPr>
        <p:spPr>
          <a:xfrm rot="16200000">
            <a:off x="167502" y="847793"/>
            <a:ext cx="3995392" cy="414740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861770" y="1435622"/>
            <a:ext cx="3995392" cy="414740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7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8" grpId="0" animBg="1"/>
      <p:bldP spid="28" grpId="1" animBg="1"/>
      <p:bldP spid="44" grpId="0" animBg="1"/>
      <p:bldP spid="4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649456" y="84637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986787" y="16056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516881" y="44756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547589" y="13318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291809" y="33959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491067" y="94249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636509" y="219775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803781" y="463613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527086" y="350021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890110" y="187514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821001" y="47085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004475" y="27401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473844" y="265162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767759" y="383371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15952" y="348508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559366" y="30834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756209" y="13247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559367" y="193181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544443" y="532507"/>
            <a:ext cx="2805795" cy="291254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1246559" y="3179861"/>
            <a:ext cx="2805795" cy="291254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26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1" grpId="0" animBg="1"/>
      <p:bldP spid="15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41" grpId="0" animBg="1"/>
      <p:bldP spid="42" grpId="0" animBg="1"/>
      <p:bldP spid="43" grpId="0" animBg="1"/>
      <p:bldP spid="43" grpId="1" animBg="1"/>
      <p:bldP spid="45" grpId="0" animBg="1"/>
      <p:bldP spid="4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668676" y="12552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873674" y="492725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951242" y="157618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660979" y="183488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668676" y="25721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261158" y="291034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186972" y="374781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924245" y="411769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217223" y="291034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849611" y="40747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555072" y="505706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586796" y="79364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176063" y="411769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698541" y="507198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212771" y="5551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439072" y="245947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174625" y="387499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rot="16200000">
            <a:off x="1262221" y="3367059"/>
            <a:ext cx="3256122" cy="3380004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 rot="16200000">
            <a:off x="4990401" y="1371199"/>
            <a:ext cx="3256116" cy="337999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529629" y="144888"/>
            <a:ext cx="3256116" cy="337999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14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6" grpId="0" animBg="1"/>
      <p:bldP spid="12" grpId="0" animBg="1"/>
      <p:bldP spid="9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40" grpId="0" animBg="1"/>
      <p:bldP spid="41" grpId="0" animBg="1"/>
      <p:bldP spid="42" grpId="0" animBg="1"/>
      <p:bldP spid="45" grpId="0" animBg="1"/>
      <p:bldP spid="45" grpId="1" animBg="1"/>
      <p:bldP spid="47" grpId="0" animBg="1"/>
      <p:bldP spid="47" grpId="1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30628" y="975048"/>
            <a:ext cx="5781679" cy="4660652"/>
            <a:chOff x="2254990" y="1295397"/>
            <a:chExt cx="5781679" cy="4660652"/>
          </a:xfrm>
        </p:grpSpPr>
        <p:sp>
          <p:nvSpPr>
            <p:cNvPr id="5" name="Oval 4"/>
            <p:cNvSpPr/>
            <p:nvPr/>
          </p:nvSpPr>
          <p:spPr>
            <a:xfrm>
              <a:off x="3000762" y="429985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337074" y="2902475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872915" y="1759932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882932" y="436231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254990" y="3547853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6512721" y="536822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5309765" y="160728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911015" y="290247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911015" y="129539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5176847" y="3253939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6047958" y="2347761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7448840" y="2136698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3924903" y="3712027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896362" y="4299856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6952330" y="4408714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5176847" y="5368220"/>
              <a:ext cx="587829" cy="587829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Freeform 42"/>
          <p:cNvSpPr/>
          <p:nvPr/>
        </p:nvSpPr>
        <p:spPr>
          <a:xfrm rot="16200000">
            <a:off x="3633714" y="3739072"/>
            <a:ext cx="2822309" cy="29296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663435" y="645420"/>
            <a:ext cx="2822309" cy="29296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752908" y="1977122"/>
            <a:ext cx="2822309" cy="292968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93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185</Words>
  <Application>Microsoft Office PowerPoint</Application>
  <PresentationFormat>Экран (4:3)</PresentationFormat>
  <Paragraphs>48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20</cp:revision>
  <dcterms:created xsi:type="dcterms:W3CDTF">2017-02-07T01:35:55Z</dcterms:created>
  <dcterms:modified xsi:type="dcterms:W3CDTF">2021-08-14T12:09:01Z</dcterms:modified>
</cp:coreProperties>
</file>