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1" r:id="rId3"/>
    <p:sldId id="262" r:id="rId4"/>
    <p:sldId id="269" r:id="rId5"/>
    <p:sldId id="264" r:id="rId6"/>
    <p:sldId id="263" r:id="rId7"/>
    <p:sldId id="265" r:id="rId8"/>
    <p:sldId id="270" r:id="rId9"/>
    <p:sldId id="266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8595" y="1143000"/>
            <a:ext cx="8486810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 </a:t>
            </a:r>
            <a:r>
              <a:rPr lang="en-US" sz="4000" b="1" dirty="0"/>
              <a:t>4.1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В этих заданиях </a:t>
            </a:r>
            <a:r>
              <a:rPr lang="ru-RU" sz="2000" b="1" u="sng" dirty="0"/>
              <a:t>несколько тучек </a:t>
            </a:r>
            <a:r>
              <a:rPr lang="en-US" sz="2000" b="1" dirty="0"/>
              <a:t> </a:t>
            </a:r>
            <a:r>
              <a:rPr lang="ru-RU" sz="2000" b="1" dirty="0"/>
              <a:t>и </a:t>
            </a:r>
            <a:r>
              <a:rPr lang="ru-RU" sz="2000" b="1" u="sng" dirty="0"/>
              <a:t>общее количество точек неизвестно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Помните</a:t>
            </a:r>
            <a:r>
              <a:rPr lang="en-US" sz="2000" b="1" dirty="0"/>
              <a:t>:  </a:t>
            </a:r>
            <a:r>
              <a:rPr lang="ru-RU" sz="2000" b="1" dirty="0"/>
              <a:t>под каждой тучкой находится одинаковое количество точек</a:t>
            </a:r>
            <a:r>
              <a:rPr lang="en-US" sz="2000" b="1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71073" y="6396335"/>
            <a:ext cx="383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/>
              <a:t>Ещё можно смотреть</a:t>
            </a:r>
            <a:r>
              <a:rPr lang="en-US" sz="2400" b="1" dirty="0"/>
              <a:t>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4.1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multiple splats </a:t>
            </a:r>
            <a:r>
              <a:rPr lang="en-US" sz="2000" b="1" dirty="0"/>
              <a:t>with an </a:t>
            </a:r>
            <a:r>
              <a:rPr lang="en-US" sz="2000" b="1" u="sng" dirty="0"/>
              <a:t>unknown total</a:t>
            </a:r>
            <a:r>
              <a:rPr lang="en-US" sz="2000" b="1" dirty="0"/>
              <a:t>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09015" y="7120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019116" y="35451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050357" y="35885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97012" y="49936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94959" y="25703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59540" y="21694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430581" y="26409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222304" y="41763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935618" y="36899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28338" y="13578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842752" y="12100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343078" y="26678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1375" y="329692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ular Callout 31"/>
          <p:cNvSpPr/>
          <p:nvPr/>
        </p:nvSpPr>
        <p:spPr>
          <a:xfrm>
            <a:off x="381000" y="239485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3" name="Rectangular Callout 32"/>
          <p:cNvSpPr/>
          <p:nvPr/>
        </p:nvSpPr>
        <p:spPr>
          <a:xfrm>
            <a:off x="381000" y="1066845"/>
            <a:ext cx="3344804" cy="17974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Общее количество точек неизвестно. Но мы знаем, что под каждой тучкой прячется одинаковое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04800" y="2209800"/>
            <a:ext cx="3581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</a:t>
            </a:r>
            <a:r>
              <a:rPr lang="en-US" b="1" dirty="0">
                <a:solidFill>
                  <a:schemeClr val="tx1"/>
                </a:solidFill>
              </a:rPr>
              <a:t>?  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Какие могут быть ещё возможные варианты</a:t>
            </a:r>
            <a:r>
              <a:rPr lang="en-US" b="1" dirty="0">
                <a:solidFill>
                  <a:schemeClr val="tx1"/>
                </a:solidFill>
              </a:rPr>
              <a:t>?</a:t>
            </a:r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Какая закономерность между разными вариантами?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1000" y="2971800"/>
            <a:ext cx="2685286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связаны возможные варианты общего количества точек и то, что ты видишь на картинке?</a:t>
            </a:r>
          </a:p>
        </p:txBody>
      </p:sp>
      <p:sp>
        <p:nvSpPr>
          <p:cNvPr id="38" name="Rectangular Callout 37"/>
          <p:cNvSpPr/>
          <p:nvPr/>
        </p:nvSpPr>
        <p:spPr>
          <a:xfrm>
            <a:off x="381000" y="38100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 посмотрим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381000" y="4267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3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016508" y="16426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757648" y="49936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797765" y="39454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416167" y="42451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94959" y="25703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491630" y="26725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270375" y="26415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235182" y="32825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158750" y="17147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347789" y="15815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087862" y="12725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979824" y="19726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939792" y="48882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1796303" y="24830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915501" y="20106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263520" y="29016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675691" y="39828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682944" y="54760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31599" y="63335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744990" y="363833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5311133" y="132534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39" grpId="0" animBg="1"/>
      <p:bldP spid="41" grpId="0" animBg="1"/>
      <p:bldP spid="42" grpId="0" animBg="1"/>
      <p:bldP spid="46" grpId="0" animBg="1"/>
      <p:bldP spid="47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016508" y="16426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757648" y="49936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797765" y="39454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993737" y="14208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94959" y="25703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491630" y="26725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158750" y="17147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939792" y="48882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1796303" y="24830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915501" y="20106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263520" y="29016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675691" y="39828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31599" y="63335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744990" y="363833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36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41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44271" y="163475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971031" y="534795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962862" y="36939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605361" y="54037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94959" y="25703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20861" y="32762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772400" y="25138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675263" y="45319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311446" y="251388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520914" y="156069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967616" y="15606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365204" y="44720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668948" y="849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590799" y="15851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428622" y="36861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120433" y="45157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688873" y="43416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451076" y="2260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175199" y="316801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5761202" y="116268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4689779" y="403744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1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180005" y="15778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863825" y="47007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784777" y="35895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789397" y="35895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214346" y="13359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377897" y="25412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156642" y="25101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078690" y="43628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094253" y="32511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259538" y="22162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099382" y="14328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797688" y="8490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930628" y="19163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784776" y="53231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969605" y="8448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969605" y="21296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797689" y="26900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807128" y="14991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965765" y="46160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931599" y="63335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851167" y="334546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197400" y="119398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1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6" grpId="0" animBg="1"/>
      <p:bldP spid="47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802580" y="18857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095115" y="45735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240509" y="35599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651605" y="27584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51976" y="20151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309183" y="29415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705600" y="22938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622881" y="17140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309183" y="6749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342799" y="17289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724297" y="14350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870148" y="36916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810868" y="4874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355595" y="26725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886474" y="33950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002971" y="48479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278085" y="49936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077845" y="96488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122253" y="41064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82600" y="216576"/>
            <a:ext cx="3175097" cy="32958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886755" y="3200028"/>
            <a:ext cx="3175097" cy="32958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4309464" y="448681"/>
            <a:ext cx="3175097" cy="32958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1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39" grpId="0" animBg="1"/>
      <p:bldP spid="41" grpId="0" animBg="1"/>
      <p:bldP spid="47" grpId="0" animBg="1"/>
      <p:bldP spid="48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33" grpId="0" animBg="1"/>
      <p:bldP spid="34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44271" y="163475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971031" y="534795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962862" y="36939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605361" y="54037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94959" y="25703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20861" y="32762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747923" y="26387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86386" y="43560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983766" y="25053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638661" y="17064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900119" y="17064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365204" y="44720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3668948" y="849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590799" y="15851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428622" y="36861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120433" y="45157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688873" y="43416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134707" y="476012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351070" y="21204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606204" y="31072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638660" y="59121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994717" y="51511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237337" y="24633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123605" y="33710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270015" y="6982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451076" y="2260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175199" y="316801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5726856" y="121631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4724248" y="399613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5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28" grpId="0" animBg="1"/>
      <p:bldP spid="32" grpId="0" animBg="1"/>
      <p:bldP spid="33" grpId="0" animBg="1"/>
      <p:bldP spid="34" grpId="0" animBg="1"/>
      <p:bldP spid="37" grpId="0" animBg="1"/>
      <p:bldP spid="38" grpId="0" animBg="1"/>
      <p:bldP spid="40" grpId="0" animBg="1"/>
      <p:bldP spid="45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961232" y="14278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398860" y="47531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501901" y="49177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842751" y="26415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692774" y="17217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324740" y="22764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484841" y="408285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579637" y="23999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769872" y="23999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579637" y="15815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173921" y="73615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586092" y="15851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462528" y="44525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344609" y="44531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26364" y="45389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874699" y="14278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841833" y="15851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135748" y="269389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870149" y="374598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4446748" y="39472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311261" y="3135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867402" y="35234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333684" y="6421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37037" y="449099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965781" y="3456208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6200000">
            <a:off x="3100805" y="1185502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4888870" y="3737422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6058796" y="1309138"/>
            <a:ext cx="2339935" cy="242896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1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5" grpId="0" animBg="1"/>
      <p:bldP spid="3" grpId="0" animBg="1"/>
      <p:bldP spid="18" grpId="0" animBg="1"/>
      <p:bldP spid="20" grpId="0" animBg="1"/>
      <p:bldP spid="23" grpId="0" animBg="1"/>
      <p:bldP spid="24" grpId="0" animBg="1"/>
      <p:bldP spid="25" grpId="0" animBg="1"/>
      <p:bldP spid="27" grpId="0" animBg="1"/>
      <p:bldP spid="39" grpId="0" animBg="1"/>
      <p:bldP spid="41" grpId="0" animBg="1"/>
      <p:bldP spid="42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33" grpId="0" animBg="1"/>
      <p:bldP spid="34" grpId="0" animBg="1"/>
      <p:bldP spid="37" grpId="0" animBg="1"/>
      <p:bldP spid="43" grpId="0" animBg="1"/>
      <p:bldP spid="43" grpId="1" animBg="1"/>
      <p:bldP spid="44" grpId="0" animBg="1"/>
      <p:bldP spid="44" grpId="1" animBg="1"/>
      <p:bldP spid="30" grpId="0" animBg="1"/>
      <p:bldP spid="30" grpId="1" animBg="1"/>
      <p:bldP spid="31" grpId="0" animBg="1"/>
      <p:bldP spid="31" grpId="1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214</Words>
  <Application>Microsoft Office PowerPoint</Application>
  <PresentationFormat>Экран (4:3)</PresentationFormat>
  <Paragraphs>57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34</cp:revision>
  <dcterms:created xsi:type="dcterms:W3CDTF">2017-02-07T01:35:55Z</dcterms:created>
  <dcterms:modified xsi:type="dcterms:W3CDTF">2021-08-14T12:36:46Z</dcterms:modified>
</cp:coreProperties>
</file>